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77" r:id="rId11"/>
    <p:sldId id="280" r:id="rId12"/>
    <p:sldId id="278" r:id="rId13"/>
    <p:sldId id="279" r:id="rId14"/>
    <p:sldId id="265" r:id="rId15"/>
    <p:sldId id="281" r:id="rId16"/>
    <p:sldId id="267" r:id="rId17"/>
    <p:sldId id="268" r:id="rId18"/>
    <p:sldId id="269" r:id="rId19"/>
    <p:sldId id="270" r:id="rId20"/>
    <p:sldId id="282" r:id="rId21"/>
    <p:sldId id="283" r:id="rId22"/>
    <p:sldId id="284" r:id="rId23"/>
    <p:sldId id="285" r:id="rId24"/>
    <p:sldId id="286" r:id="rId25"/>
    <p:sldId id="271" r:id="rId26"/>
    <p:sldId id="272" r:id="rId27"/>
    <p:sldId id="273" r:id="rId28"/>
    <p:sldId id="266" r:id="rId29"/>
    <p:sldId id="274" r:id="rId30"/>
    <p:sldId id="275" r:id="rId31"/>
    <p:sldId id="276"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
        <p:cNvGrpSpPr/>
        <p:nvPr/>
      </p:nvGrpSpPr>
      <p:grpSpPr>
        <a:xfrm>
          <a:off x="0" y="0"/>
          <a:ext cx="0" cy="0"/>
          <a:chOff x="0" y="0"/>
          <a:chExt cx="0" cy="0"/>
        </a:xfrm>
      </p:grpSpPr>
      <p:sp>
        <p:nvSpPr>
          <p:cNvPr id="26" name="Google Shape;26;n"/>
          <p:cNvSpPr>
            <a:spLocks noGrp="1" noRot="1" noChangeAspect="1"/>
          </p:cNvSpPr>
          <p:nvPr>
            <p:ph type="sldImg" idx="2"/>
          </p:nvPr>
        </p:nvSpPr>
        <p:spPr>
          <a:xfrm>
            <a:off x="1980575" y="528404"/>
            <a:ext cx="2896800" cy="1629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 name="Google Shape;27;n"/>
          <p:cNvSpPr txBox="1">
            <a:spLocks noGrp="1"/>
          </p:cNvSpPr>
          <p:nvPr>
            <p:ph type="body" idx="1"/>
          </p:nvPr>
        </p:nvSpPr>
        <p:spPr>
          <a:xfrm>
            <a:off x="484632" y="2458387"/>
            <a:ext cx="5871300" cy="58611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914400" marR="0" lvl="1" indent="-292100" algn="l" rtl="0">
              <a:spcBef>
                <a:spcPts val="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2pPr>
            <a:lvl3pPr marL="1371600" marR="0" lvl="2" indent="-292100" algn="l" rtl="0">
              <a:spcBef>
                <a:spcPts val="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3pPr>
            <a:lvl4pPr marL="1828800" marR="0" lvl="3" indent="-292100" algn="l" rtl="0">
              <a:spcBef>
                <a:spcPts val="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28" name="Google Shape;28;n"/>
          <p:cNvSpPr txBox="1">
            <a:spLocks noGrp="1"/>
          </p:cNvSpPr>
          <p:nvPr>
            <p:ph type="ftr" idx="11"/>
          </p:nvPr>
        </p:nvSpPr>
        <p:spPr>
          <a:xfrm>
            <a:off x="804672" y="8540496"/>
            <a:ext cx="4462200" cy="1920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n"/>
          <p:cNvSpPr txBox="1">
            <a:spLocks noGrp="1"/>
          </p:cNvSpPr>
          <p:nvPr>
            <p:ph type="sldNum" idx="12"/>
          </p:nvPr>
        </p:nvSpPr>
        <p:spPr>
          <a:xfrm>
            <a:off x="484632" y="8540496"/>
            <a:ext cx="329100" cy="192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b="0" i="0" u="none" strike="noStrike" cap="none">
                <a:solidFill>
                  <a:schemeClr val="dk1"/>
                </a:solidFill>
                <a:latin typeface="Arial"/>
                <a:ea typeface="Arial"/>
                <a:cs typeface="Arial"/>
                <a:sym typeface="Arial"/>
              </a:rPr>
              <a:t>‹#›</a:t>
            </a:fld>
            <a:endParaRPr sz="8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1:notes"/>
          <p:cNvSpPr>
            <a:spLocks noGrp="1" noRot="1" noChangeAspect="1"/>
          </p:cNvSpPr>
          <p:nvPr>
            <p:ph type="sldImg" idx="2"/>
          </p:nvPr>
        </p:nvSpPr>
        <p:spPr>
          <a:xfrm>
            <a:off x="1980575" y="528404"/>
            <a:ext cx="2896800" cy="1629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9:notes"/>
          <p:cNvSpPr>
            <a:spLocks noGrp="1" noRot="1" noChangeAspect="1"/>
          </p:cNvSpPr>
          <p:nvPr>
            <p:ph type="sldImg" idx="2"/>
          </p:nvPr>
        </p:nvSpPr>
        <p:spPr>
          <a:xfrm>
            <a:off x="1981200" y="528638"/>
            <a:ext cx="2895600" cy="16287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090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9:notes"/>
          <p:cNvSpPr>
            <a:spLocks noGrp="1" noRot="1" noChangeAspect="1"/>
          </p:cNvSpPr>
          <p:nvPr>
            <p:ph type="sldImg" idx="2"/>
          </p:nvPr>
        </p:nvSpPr>
        <p:spPr>
          <a:xfrm>
            <a:off x="1981200" y="528638"/>
            <a:ext cx="2895600" cy="16287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1799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9:notes"/>
          <p:cNvSpPr>
            <a:spLocks noGrp="1" noRot="1" noChangeAspect="1"/>
          </p:cNvSpPr>
          <p:nvPr>
            <p:ph type="sldImg" idx="2"/>
          </p:nvPr>
        </p:nvSpPr>
        <p:spPr>
          <a:xfrm>
            <a:off x="1981200" y="528638"/>
            <a:ext cx="2895600" cy="16287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0971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9:notes"/>
          <p:cNvSpPr>
            <a:spLocks noGrp="1" noRot="1" noChangeAspect="1"/>
          </p:cNvSpPr>
          <p:nvPr>
            <p:ph type="sldImg" idx="2"/>
          </p:nvPr>
        </p:nvSpPr>
        <p:spPr>
          <a:xfrm>
            <a:off x="1981200" y="528638"/>
            <a:ext cx="2895600" cy="16287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6438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0:notes"/>
          <p:cNvSpPr>
            <a:spLocks noGrp="1" noRot="1" noChangeAspect="1"/>
          </p:cNvSpPr>
          <p:nvPr>
            <p:ph type="sldImg" idx="2"/>
          </p:nvPr>
        </p:nvSpPr>
        <p:spPr>
          <a:xfrm>
            <a:off x="1980575" y="528404"/>
            <a:ext cx="2896800" cy="1629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1: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1:notes"/>
          <p:cNvSpPr>
            <a:spLocks noGrp="1" noRot="1" noChangeAspect="1"/>
          </p:cNvSpPr>
          <p:nvPr>
            <p:ph type="sldImg" idx="2"/>
          </p:nvPr>
        </p:nvSpPr>
        <p:spPr>
          <a:xfrm>
            <a:off x="1981200" y="528638"/>
            <a:ext cx="2895600" cy="16287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7170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2: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2:notes"/>
          <p:cNvSpPr>
            <a:spLocks noGrp="1" noRot="1" noChangeAspect="1"/>
          </p:cNvSpPr>
          <p:nvPr>
            <p:ph type="sldImg" idx="2"/>
          </p:nvPr>
        </p:nvSpPr>
        <p:spPr>
          <a:xfrm>
            <a:off x="1980575" y="528404"/>
            <a:ext cx="2896800" cy="1629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3: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3:notes"/>
          <p:cNvSpPr>
            <a:spLocks noGrp="1" noRot="1" noChangeAspect="1"/>
          </p:cNvSpPr>
          <p:nvPr>
            <p:ph type="sldImg" idx="2"/>
          </p:nvPr>
        </p:nvSpPr>
        <p:spPr>
          <a:xfrm>
            <a:off x="1980575" y="528404"/>
            <a:ext cx="2896800" cy="1629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4: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4:notes"/>
          <p:cNvSpPr>
            <a:spLocks noGrp="1" noRot="1" noChangeAspect="1"/>
          </p:cNvSpPr>
          <p:nvPr>
            <p:ph type="sldImg" idx="2"/>
          </p:nvPr>
        </p:nvSpPr>
        <p:spPr>
          <a:xfrm>
            <a:off x="1980575" y="528404"/>
            <a:ext cx="2896800" cy="1629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5: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5:notes"/>
          <p:cNvSpPr>
            <a:spLocks noGrp="1" noRot="1" noChangeAspect="1"/>
          </p:cNvSpPr>
          <p:nvPr>
            <p:ph type="sldImg" idx="2"/>
          </p:nvPr>
        </p:nvSpPr>
        <p:spPr>
          <a:xfrm>
            <a:off x="1980575" y="528404"/>
            <a:ext cx="2896800" cy="1629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2:notes"/>
          <p:cNvSpPr>
            <a:spLocks noGrp="1" noRot="1" noChangeAspect="1"/>
          </p:cNvSpPr>
          <p:nvPr>
            <p:ph type="sldImg" idx="2"/>
          </p:nvPr>
        </p:nvSpPr>
        <p:spPr>
          <a:xfrm>
            <a:off x="1980575" y="528404"/>
            <a:ext cx="2896800" cy="1629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1: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1:notes"/>
          <p:cNvSpPr>
            <a:spLocks noGrp="1" noRot="1" noChangeAspect="1"/>
          </p:cNvSpPr>
          <p:nvPr>
            <p:ph type="sldImg" idx="2"/>
          </p:nvPr>
        </p:nvSpPr>
        <p:spPr>
          <a:xfrm>
            <a:off x="1981200" y="528638"/>
            <a:ext cx="2895600" cy="16287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8662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1: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1:notes"/>
          <p:cNvSpPr>
            <a:spLocks noGrp="1" noRot="1" noChangeAspect="1"/>
          </p:cNvSpPr>
          <p:nvPr>
            <p:ph type="sldImg" idx="2"/>
          </p:nvPr>
        </p:nvSpPr>
        <p:spPr>
          <a:xfrm>
            <a:off x="1981200" y="528638"/>
            <a:ext cx="2895600" cy="16287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86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1: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1:notes"/>
          <p:cNvSpPr>
            <a:spLocks noGrp="1" noRot="1" noChangeAspect="1"/>
          </p:cNvSpPr>
          <p:nvPr>
            <p:ph type="sldImg" idx="2"/>
          </p:nvPr>
        </p:nvSpPr>
        <p:spPr>
          <a:xfrm>
            <a:off x="1981200" y="528638"/>
            <a:ext cx="2895600" cy="16287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3405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1: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1:notes"/>
          <p:cNvSpPr>
            <a:spLocks noGrp="1" noRot="1" noChangeAspect="1"/>
          </p:cNvSpPr>
          <p:nvPr>
            <p:ph type="sldImg" idx="2"/>
          </p:nvPr>
        </p:nvSpPr>
        <p:spPr>
          <a:xfrm>
            <a:off x="1981200" y="528638"/>
            <a:ext cx="2895600" cy="16287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4220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1: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1:notes"/>
          <p:cNvSpPr>
            <a:spLocks noGrp="1" noRot="1" noChangeAspect="1"/>
          </p:cNvSpPr>
          <p:nvPr>
            <p:ph type="sldImg" idx="2"/>
          </p:nvPr>
        </p:nvSpPr>
        <p:spPr>
          <a:xfrm>
            <a:off x="1981200" y="528638"/>
            <a:ext cx="2895600" cy="16287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0988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6: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6:notes"/>
          <p:cNvSpPr>
            <a:spLocks noGrp="1" noRot="1" noChangeAspect="1"/>
          </p:cNvSpPr>
          <p:nvPr>
            <p:ph type="sldImg" idx="2"/>
          </p:nvPr>
        </p:nvSpPr>
        <p:spPr>
          <a:xfrm>
            <a:off x="1980575" y="528404"/>
            <a:ext cx="2896800" cy="1629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7:notes"/>
          <p:cNvSpPr>
            <a:spLocks noGrp="1" noRot="1" noChangeAspect="1"/>
          </p:cNvSpPr>
          <p:nvPr>
            <p:ph type="sldImg" idx="2"/>
          </p:nvPr>
        </p:nvSpPr>
        <p:spPr>
          <a:xfrm>
            <a:off x="1981200" y="528638"/>
            <a:ext cx="2895600" cy="16287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7:notes"/>
          <p:cNvSpPr txBox="1">
            <a:spLocks noGrp="1"/>
          </p:cNvSpPr>
          <p:nvPr>
            <p:ph type="body" idx="1"/>
          </p:nvPr>
        </p:nvSpPr>
        <p:spPr>
          <a:xfrm>
            <a:off x="484632" y="2458387"/>
            <a:ext cx="5871300" cy="5861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7:notes"/>
          <p:cNvSpPr txBox="1">
            <a:spLocks noGrp="1"/>
          </p:cNvSpPr>
          <p:nvPr>
            <p:ph type="sldNum" idx="12"/>
          </p:nvPr>
        </p:nvSpPr>
        <p:spPr>
          <a:xfrm>
            <a:off x="484632" y="8540496"/>
            <a:ext cx="329100" cy="192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8: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8:notes"/>
          <p:cNvSpPr>
            <a:spLocks noGrp="1" noRot="1" noChangeAspect="1"/>
          </p:cNvSpPr>
          <p:nvPr>
            <p:ph type="sldImg" idx="2"/>
          </p:nvPr>
        </p:nvSpPr>
        <p:spPr>
          <a:xfrm>
            <a:off x="1980575" y="528404"/>
            <a:ext cx="2896800" cy="1629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1: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1:notes"/>
          <p:cNvSpPr>
            <a:spLocks noGrp="1" noRot="1" noChangeAspect="1"/>
          </p:cNvSpPr>
          <p:nvPr>
            <p:ph type="sldImg" idx="2"/>
          </p:nvPr>
        </p:nvSpPr>
        <p:spPr>
          <a:xfrm>
            <a:off x="1981200" y="528638"/>
            <a:ext cx="2895600" cy="16287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9: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9:notes"/>
          <p:cNvSpPr>
            <a:spLocks noGrp="1" noRot="1" noChangeAspect="1"/>
          </p:cNvSpPr>
          <p:nvPr>
            <p:ph type="sldImg" idx="2"/>
          </p:nvPr>
        </p:nvSpPr>
        <p:spPr>
          <a:xfrm>
            <a:off x="1981200" y="528638"/>
            <a:ext cx="2895600" cy="16287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notes"/>
          <p:cNvSpPr>
            <a:spLocks noGrp="1" noRot="1" noChangeAspect="1"/>
          </p:cNvSpPr>
          <p:nvPr>
            <p:ph type="sldImg" idx="2"/>
          </p:nvPr>
        </p:nvSpPr>
        <p:spPr>
          <a:xfrm>
            <a:off x="1980575" y="528404"/>
            <a:ext cx="2896800" cy="1629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0: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20:notes"/>
          <p:cNvSpPr>
            <a:spLocks noGrp="1" noRot="1" noChangeAspect="1"/>
          </p:cNvSpPr>
          <p:nvPr>
            <p:ph type="sldImg" idx="2"/>
          </p:nvPr>
        </p:nvSpPr>
        <p:spPr>
          <a:xfrm>
            <a:off x="1980575" y="528404"/>
            <a:ext cx="2896800" cy="1629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1:notes"/>
          <p:cNvSpPr>
            <a:spLocks noGrp="1" noRot="1" noChangeAspect="1"/>
          </p:cNvSpPr>
          <p:nvPr>
            <p:ph type="sldImg" idx="2"/>
          </p:nvPr>
        </p:nvSpPr>
        <p:spPr>
          <a:xfrm>
            <a:off x="1981200" y="528638"/>
            <a:ext cx="2895600" cy="16287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21:notes"/>
          <p:cNvSpPr txBox="1">
            <a:spLocks noGrp="1"/>
          </p:cNvSpPr>
          <p:nvPr>
            <p:ph type="body" idx="1"/>
          </p:nvPr>
        </p:nvSpPr>
        <p:spPr>
          <a:xfrm>
            <a:off x="484632" y="2458387"/>
            <a:ext cx="5871300" cy="5861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Leading industry analysts and awards organizations have recognized Virtusa for our exceptional quality in digital engineering and transformational IT capabilities.</a:t>
            </a:r>
            <a:endParaRPr/>
          </a:p>
          <a:p>
            <a:pPr marL="0" lvl="0" indent="0" algn="l" rtl="0">
              <a:spcBef>
                <a:spcPts val="0"/>
              </a:spcBef>
              <a:spcAft>
                <a:spcPts val="0"/>
              </a:spcAft>
              <a:buNone/>
            </a:pPr>
            <a:endParaRPr/>
          </a:p>
          <a:p>
            <a:pPr marL="0" lvl="0" indent="0" algn="l" rtl="0">
              <a:spcBef>
                <a:spcPts val="0"/>
              </a:spcBef>
              <a:spcAft>
                <a:spcPts val="0"/>
              </a:spcAft>
              <a:buNone/>
            </a:pPr>
            <a:r>
              <a:rPr lang="en-US"/>
              <a:t>Highlights:</a:t>
            </a:r>
            <a:endParaRPr/>
          </a:p>
          <a:p>
            <a:pPr marL="0" marR="0" lvl="0" indent="0" algn="l" rtl="0">
              <a:lnSpc>
                <a:spcPct val="100000"/>
              </a:lnSpc>
              <a:spcBef>
                <a:spcPts val="0"/>
              </a:spcBef>
              <a:spcAft>
                <a:spcPts val="0"/>
              </a:spcAft>
              <a:buClr>
                <a:schemeClr val="dk1"/>
              </a:buClr>
              <a:buSzPts val="1000"/>
              <a:buFont typeface="Arial"/>
              <a:buNone/>
            </a:pPr>
            <a:r>
              <a:rPr lang="en-US" sz="1000" b="1" i="0">
                <a:solidFill>
                  <a:schemeClr val="dk1"/>
                </a:solidFill>
                <a:latin typeface="Arial"/>
                <a:ea typeface="Arial"/>
                <a:cs typeface="Arial"/>
                <a:sym typeface="Arial"/>
              </a:rPr>
              <a:t>Virtusa's vLife™ platform in the Best New Product or Service of the Year - Health &amp; Pharmaceuticals - Product category.</a:t>
            </a:r>
            <a:r>
              <a:rPr lang="en-US" sz="1000" b="0" i="0">
                <a:solidFill>
                  <a:schemeClr val="dk1"/>
                </a:solidFill>
                <a:latin typeface="Arial"/>
                <a:ea typeface="Arial"/>
                <a:cs typeface="Arial"/>
                <a:sym typeface="Arial"/>
              </a:rPr>
              <a:t> vLife™ is a ready-to-use collaborative platform, built on a large clinical data lake that models disease progression or population-level risk categorization. By unifying data, AI, and IoT, Virtusa is helping the healthcare market address key pain points.</a:t>
            </a:r>
            <a:endParaRPr/>
          </a:p>
        </p:txBody>
      </p:sp>
      <p:sp>
        <p:nvSpPr>
          <p:cNvPr id="230" name="Google Shape;230;p21:notes"/>
          <p:cNvSpPr txBox="1">
            <a:spLocks noGrp="1"/>
          </p:cNvSpPr>
          <p:nvPr>
            <p:ph type="sldNum" idx="12"/>
          </p:nvPr>
        </p:nvSpPr>
        <p:spPr>
          <a:xfrm>
            <a:off x="484632" y="8540496"/>
            <a:ext cx="329100" cy="192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4:notes"/>
          <p:cNvSpPr>
            <a:spLocks noGrp="1" noRot="1" noChangeAspect="1"/>
          </p:cNvSpPr>
          <p:nvPr>
            <p:ph type="sldImg" idx="2"/>
          </p:nvPr>
        </p:nvSpPr>
        <p:spPr>
          <a:xfrm>
            <a:off x="1980575" y="528404"/>
            <a:ext cx="2896800" cy="1629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5:notes"/>
          <p:cNvSpPr>
            <a:spLocks noGrp="1" noRot="1" noChangeAspect="1"/>
          </p:cNvSpPr>
          <p:nvPr>
            <p:ph type="sldImg" idx="2"/>
          </p:nvPr>
        </p:nvSpPr>
        <p:spPr>
          <a:xfrm>
            <a:off x="1980575" y="528404"/>
            <a:ext cx="2896800" cy="1629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6:notes"/>
          <p:cNvSpPr>
            <a:spLocks noGrp="1" noRot="1" noChangeAspect="1"/>
          </p:cNvSpPr>
          <p:nvPr>
            <p:ph type="sldImg" idx="2"/>
          </p:nvPr>
        </p:nvSpPr>
        <p:spPr>
          <a:xfrm>
            <a:off x="1980575" y="528404"/>
            <a:ext cx="2896800" cy="1629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7:notes"/>
          <p:cNvSpPr>
            <a:spLocks noGrp="1" noRot="1" noChangeAspect="1"/>
          </p:cNvSpPr>
          <p:nvPr>
            <p:ph type="sldImg" idx="2"/>
          </p:nvPr>
        </p:nvSpPr>
        <p:spPr>
          <a:xfrm>
            <a:off x="1980575" y="528404"/>
            <a:ext cx="2896800" cy="1629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8:notes"/>
          <p:cNvSpPr>
            <a:spLocks noGrp="1" noRot="1" noChangeAspect="1"/>
          </p:cNvSpPr>
          <p:nvPr>
            <p:ph type="sldImg" idx="2"/>
          </p:nvPr>
        </p:nvSpPr>
        <p:spPr>
          <a:xfrm>
            <a:off x="1980575" y="528404"/>
            <a:ext cx="2896800" cy="1629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484632" y="2458387"/>
            <a:ext cx="5871300" cy="5861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9:notes"/>
          <p:cNvSpPr>
            <a:spLocks noGrp="1" noRot="1" noChangeAspect="1"/>
          </p:cNvSpPr>
          <p:nvPr>
            <p:ph type="sldImg" idx="2"/>
          </p:nvPr>
        </p:nvSpPr>
        <p:spPr>
          <a:xfrm>
            <a:off x="1980575" y="528404"/>
            <a:ext cx="2896800" cy="1629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 NYC">
  <p:cSld name="Cover - NYC">
    <p:spTree>
      <p:nvGrpSpPr>
        <p:cNvPr id="1" name="Shape 37"/>
        <p:cNvGrpSpPr/>
        <p:nvPr/>
      </p:nvGrpSpPr>
      <p:grpSpPr>
        <a:xfrm>
          <a:off x="0" y="0"/>
          <a:ext cx="0" cy="0"/>
          <a:chOff x="0" y="0"/>
          <a:chExt cx="0" cy="0"/>
        </a:xfrm>
      </p:grpSpPr>
      <p:pic>
        <p:nvPicPr>
          <p:cNvPr id="38" name="Google Shape;38;p2"/>
          <p:cNvPicPr preferRelativeResize="0"/>
          <p:nvPr/>
        </p:nvPicPr>
        <p:blipFill rotWithShape="1">
          <a:blip r:embed="rId2">
            <a:alphaModFix/>
          </a:blip>
          <a:srcRect/>
          <a:stretch/>
        </p:blipFill>
        <p:spPr>
          <a:xfrm>
            <a:off x="10922769" y="577850"/>
            <a:ext cx="696955" cy="158751"/>
          </a:xfrm>
          <a:prstGeom prst="rect">
            <a:avLst/>
          </a:prstGeom>
          <a:noFill/>
          <a:ln>
            <a:noFill/>
          </a:ln>
        </p:spPr>
      </p:pic>
      <p:pic>
        <p:nvPicPr>
          <p:cNvPr id="39" name="Google Shape;39;p2" descr="A picture containing person, building, outdoor, person&#10;&#10;Description automatically generated"/>
          <p:cNvPicPr preferRelativeResize="0"/>
          <p:nvPr/>
        </p:nvPicPr>
        <p:blipFill rotWithShape="1">
          <a:blip r:embed="rId3">
            <a:alphaModFix/>
          </a:blip>
          <a:srcRect r="596"/>
          <a:stretch/>
        </p:blipFill>
        <p:spPr>
          <a:xfrm>
            <a:off x="-19879" y="-27192"/>
            <a:ext cx="12231755" cy="69085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hart + Content">
  <p:cSld name="Chart + Content">
    <p:spTree>
      <p:nvGrpSpPr>
        <p:cNvPr id="1" name="Shape 95"/>
        <p:cNvGrpSpPr/>
        <p:nvPr/>
      </p:nvGrpSpPr>
      <p:grpSpPr>
        <a:xfrm>
          <a:off x="0" y="0"/>
          <a:ext cx="0" cy="0"/>
          <a:chOff x="0" y="0"/>
          <a:chExt cx="0" cy="0"/>
        </a:xfrm>
      </p:grpSpPr>
      <p:sp>
        <p:nvSpPr>
          <p:cNvPr id="96" name="Google Shape;96;p11"/>
          <p:cNvSpPr txBox="1">
            <a:spLocks noGrp="1"/>
          </p:cNvSpPr>
          <p:nvPr>
            <p:ph type="title"/>
          </p:nvPr>
        </p:nvSpPr>
        <p:spPr>
          <a:xfrm>
            <a:off x="563188" y="457200"/>
            <a:ext cx="9597900" cy="940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3000"/>
              <a:buFont typeface="Georgia"/>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 name="Google Shape;97;p11"/>
          <p:cNvSpPr txBox="1">
            <a:spLocks noGrp="1"/>
          </p:cNvSpPr>
          <p:nvPr>
            <p:ph type="body" idx="1"/>
          </p:nvPr>
        </p:nvSpPr>
        <p:spPr>
          <a:xfrm>
            <a:off x="563189" y="2235201"/>
            <a:ext cx="5393100" cy="379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000"/>
              <a:buNone/>
              <a:defRPr sz="1000"/>
            </a:lvl1pPr>
            <a:lvl2pPr marL="914400" lvl="1" indent="-292100" algn="l" rtl="0">
              <a:lnSpc>
                <a:spcPct val="100000"/>
              </a:lnSpc>
              <a:spcBef>
                <a:spcPts val="600"/>
              </a:spcBef>
              <a:spcAft>
                <a:spcPts val="0"/>
              </a:spcAft>
              <a:buClr>
                <a:schemeClr val="dk1"/>
              </a:buClr>
              <a:buSzPts val="1000"/>
              <a:buChar char="•"/>
              <a:defRPr sz="1000"/>
            </a:lvl2pPr>
            <a:lvl3pPr marL="1371600" lvl="2" indent="-292100" algn="l" rtl="0">
              <a:lnSpc>
                <a:spcPct val="100000"/>
              </a:lnSpc>
              <a:spcBef>
                <a:spcPts val="0"/>
              </a:spcBef>
              <a:spcAft>
                <a:spcPts val="0"/>
              </a:spcAft>
              <a:buClr>
                <a:schemeClr val="dk1"/>
              </a:buClr>
              <a:buSzPts val="1000"/>
              <a:buChar char="•"/>
              <a:defRPr sz="1000"/>
            </a:lvl3pPr>
            <a:lvl4pPr marL="1828800" lvl="3" indent="-292100" algn="l" rtl="0">
              <a:lnSpc>
                <a:spcPct val="100000"/>
              </a:lnSpc>
              <a:spcBef>
                <a:spcPts val="0"/>
              </a:spcBef>
              <a:spcAft>
                <a:spcPts val="0"/>
              </a:spcAft>
              <a:buClr>
                <a:schemeClr val="dk1"/>
              </a:buClr>
              <a:buSzPts val="1000"/>
              <a:buChar char="•"/>
              <a:defRPr sz="1000"/>
            </a:lvl4pPr>
            <a:lvl5pPr marL="2286000" lvl="4" indent="-292100" algn="l" rtl="0">
              <a:lnSpc>
                <a:spcPct val="100000"/>
              </a:lnSpc>
              <a:spcBef>
                <a:spcPts val="0"/>
              </a:spcBef>
              <a:spcAft>
                <a:spcPts val="0"/>
              </a:spcAft>
              <a:buClr>
                <a:schemeClr val="dk1"/>
              </a:buClr>
              <a:buSzPts val="1000"/>
              <a:buChar char="•"/>
              <a:defRPr sz="1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8" name="Google Shape;98;p11"/>
          <p:cNvSpPr>
            <a:spLocks noGrp="1"/>
          </p:cNvSpPr>
          <p:nvPr>
            <p:ph type="chart" idx="2"/>
          </p:nvPr>
        </p:nvSpPr>
        <p:spPr>
          <a:xfrm>
            <a:off x="6235336" y="2235201"/>
            <a:ext cx="5385300" cy="3792600"/>
          </a:xfrm>
          <a:prstGeom prst="rect">
            <a:avLst/>
          </a:prstGeom>
          <a:noFill/>
          <a:ln>
            <a:noFill/>
          </a:ln>
        </p:spPr>
        <p:txBody>
          <a:bodyPr spcFirstLastPara="1" wrap="square" lIns="0" tIns="0" rIns="0" bIns="0" anchor="t" anchorCtr="0">
            <a:noAutofit/>
          </a:bodyPr>
          <a:lstStyle>
            <a:lvl1pPr marR="0" lvl="0" algn="l" rtl="0">
              <a:lnSpc>
                <a:spcPct val="100000"/>
              </a:lnSpc>
              <a:spcBef>
                <a:spcPts val="10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99" name="Google Shape;99;p11"/>
          <p:cNvPicPr preferRelativeResize="0"/>
          <p:nvPr/>
        </p:nvPicPr>
        <p:blipFill rotWithShape="1">
          <a:blip r:embed="rId2">
            <a:alphaModFix/>
          </a:blip>
          <a:srcRect/>
          <a:stretch/>
        </p:blipFill>
        <p:spPr>
          <a:xfrm>
            <a:off x="10922769" y="577850"/>
            <a:ext cx="696954" cy="15875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ver (graphic on cyan)">
  <p:cSld name="Cover (graphic on cyan)">
    <p:spTree>
      <p:nvGrpSpPr>
        <p:cNvPr id="1" name="Shape 100"/>
        <p:cNvGrpSpPr/>
        <p:nvPr/>
      </p:nvGrpSpPr>
      <p:grpSpPr>
        <a:xfrm>
          <a:off x="0" y="0"/>
          <a:ext cx="0" cy="0"/>
          <a:chOff x="0" y="0"/>
          <a:chExt cx="0" cy="0"/>
        </a:xfrm>
      </p:grpSpPr>
      <p:pic>
        <p:nvPicPr>
          <p:cNvPr id="101" name="Google Shape;101;p12"/>
          <p:cNvPicPr preferRelativeResize="0"/>
          <p:nvPr/>
        </p:nvPicPr>
        <p:blipFill rotWithShape="1">
          <a:blip r:embed="rId2">
            <a:alphaModFix/>
          </a:blip>
          <a:srcRect/>
          <a:stretch/>
        </p:blipFill>
        <p:spPr>
          <a:xfrm>
            <a:off x="0" y="0"/>
            <a:ext cx="12191997" cy="6857998"/>
          </a:xfrm>
          <a:prstGeom prst="rect">
            <a:avLst/>
          </a:prstGeom>
          <a:noFill/>
          <a:ln>
            <a:noFill/>
          </a:ln>
        </p:spPr>
      </p:pic>
      <p:sp>
        <p:nvSpPr>
          <p:cNvPr id="102" name="Google Shape;102;p12"/>
          <p:cNvSpPr txBox="1">
            <a:spLocks noGrp="1"/>
          </p:cNvSpPr>
          <p:nvPr>
            <p:ph type="ctrTitle"/>
          </p:nvPr>
        </p:nvSpPr>
        <p:spPr>
          <a:xfrm>
            <a:off x="572771" y="1625935"/>
            <a:ext cx="8148900" cy="15366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5400"/>
              <a:buFont typeface="Georgia"/>
              <a:buNone/>
              <a:defRPr sz="5400"/>
            </a:lvl1pPr>
            <a:lvl2pPr lvl="1" rtl="0">
              <a:spcBef>
                <a:spcPts val="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 name="Google Shape;103;p12"/>
          <p:cNvSpPr txBox="1">
            <a:spLocks noGrp="1"/>
          </p:cNvSpPr>
          <p:nvPr>
            <p:ph type="subTitle" idx="1"/>
          </p:nvPr>
        </p:nvSpPr>
        <p:spPr>
          <a:xfrm>
            <a:off x="572771" y="3237062"/>
            <a:ext cx="8148900" cy="701700"/>
          </a:xfrm>
          <a:prstGeom prst="rect">
            <a:avLst/>
          </a:prstGeom>
          <a:noFill/>
          <a:ln>
            <a:noFill/>
          </a:ln>
        </p:spPr>
        <p:txBody>
          <a:bodyPr spcFirstLastPara="1" wrap="square" lIns="0" tIns="0" rIns="0" bIns="0" anchor="t" anchorCtr="0">
            <a:noAutofit/>
          </a:bodyPr>
          <a:lstStyle>
            <a:lvl1pPr lvl="0" algn="l" rtl="0">
              <a:lnSpc>
                <a:spcPct val="100000"/>
              </a:lnSpc>
              <a:spcBef>
                <a:spcPts val="1000"/>
              </a:spcBef>
              <a:spcAft>
                <a:spcPts val="0"/>
              </a:spcAft>
              <a:buClr>
                <a:schemeClr val="dk1"/>
              </a:buClr>
              <a:buSzPts val="2200"/>
              <a:buNone/>
              <a:defRPr sz="2200"/>
            </a:lvl1pPr>
            <a:lvl2pPr lvl="1" algn="ctr" rtl="0">
              <a:lnSpc>
                <a:spcPct val="100000"/>
              </a:lnSpc>
              <a:spcBef>
                <a:spcPts val="600"/>
              </a:spcBef>
              <a:spcAft>
                <a:spcPts val="0"/>
              </a:spcAft>
              <a:buClr>
                <a:schemeClr val="dk1"/>
              </a:buClr>
              <a:buSzPts val="2000"/>
              <a:buNone/>
              <a:defRPr sz="2000"/>
            </a:lvl2pPr>
            <a:lvl3pPr lvl="2" algn="ctr" rtl="0">
              <a:lnSpc>
                <a:spcPct val="100000"/>
              </a:lnSpc>
              <a:spcBef>
                <a:spcPts val="0"/>
              </a:spcBef>
              <a:spcAft>
                <a:spcPts val="0"/>
              </a:spcAft>
              <a:buClr>
                <a:schemeClr val="dk1"/>
              </a:buClr>
              <a:buSzPts val="1800"/>
              <a:buNone/>
              <a:defRPr sz="1800"/>
            </a:lvl3pPr>
            <a:lvl4pPr lvl="3" algn="ctr" rtl="0">
              <a:lnSpc>
                <a:spcPct val="100000"/>
              </a:lnSpc>
              <a:spcBef>
                <a:spcPts val="0"/>
              </a:spcBef>
              <a:spcAft>
                <a:spcPts val="0"/>
              </a:spcAft>
              <a:buClr>
                <a:schemeClr val="dk1"/>
              </a:buClr>
              <a:buSzPts val="1600"/>
              <a:buNone/>
              <a:defRPr sz="1600"/>
            </a:lvl4pPr>
            <a:lvl5pPr lvl="4" algn="ctr" rtl="0">
              <a:lnSpc>
                <a:spcPct val="100000"/>
              </a:lnSpc>
              <a:spcBef>
                <a:spcPts val="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04" name="Google Shape;104;p12"/>
          <p:cNvSpPr txBox="1">
            <a:spLocks noGrp="1"/>
          </p:cNvSpPr>
          <p:nvPr>
            <p:ph type="body" idx="2"/>
          </p:nvPr>
        </p:nvSpPr>
        <p:spPr>
          <a:xfrm>
            <a:off x="578934" y="4063324"/>
            <a:ext cx="5385900" cy="70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400"/>
              <a:buNone/>
              <a:defRPr sz="1400" b="1"/>
            </a:lvl1pPr>
            <a:lvl2pPr marL="914400" lvl="1" indent="-317500" algn="l" rtl="0">
              <a:lnSpc>
                <a:spcPct val="100000"/>
              </a:lnSpc>
              <a:spcBef>
                <a:spcPts val="600"/>
              </a:spcBef>
              <a:spcAft>
                <a:spcPts val="0"/>
              </a:spcAft>
              <a:buClr>
                <a:schemeClr val="dk1"/>
              </a:buClr>
              <a:buSzPts val="1400"/>
              <a:buChar char="•"/>
              <a:defRPr sz="1400"/>
            </a:lvl2pPr>
            <a:lvl3pPr marL="1371600" lvl="2" indent="-317500" algn="l" rtl="0">
              <a:lnSpc>
                <a:spcPct val="100000"/>
              </a:lnSpc>
              <a:spcBef>
                <a:spcPts val="0"/>
              </a:spcBef>
              <a:spcAft>
                <a:spcPts val="0"/>
              </a:spcAft>
              <a:buClr>
                <a:schemeClr val="dk1"/>
              </a:buClr>
              <a:buSzPts val="1400"/>
              <a:buChar char="•"/>
              <a:defRPr sz="1400"/>
            </a:lvl3pPr>
            <a:lvl4pPr marL="1828800" lvl="3" indent="-317500" algn="l" rtl="0">
              <a:lnSpc>
                <a:spcPct val="100000"/>
              </a:lnSpc>
              <a:spcBef>
                <a:spcPts val="0"/>
              </a:spcBef>
              <a:spcAft>
                <a:spcPts val="0"/>
              </a:spcAft>
              <a:buClr>
                <a:schemeClr val="dk1"/>
              </a:buClr>
              <a:buSzPts val="1400"/>
              <a:buChar char="•"/>
              <a:defRPr sz="1400"/>
            </a:lvl4pPr>
            <a:lvl5pPr marL="2286000" lvl="4" indent="-317500" algn="l" rtl="0">
              <a:lnSpc>
                <a:spcPct val="100000"/>
              </a:lnSpc>
              <a:spcBef>
                <a:spcPts val="0"/>
              </a:spcBef>
              <a:spcAft>
                <a:spcPts val="0"/>
              </a:spcAft>
              <a:buClr>
                <a:schemeClr val="dk1"/>
              </a:buClr>
              <a:buSzPts val="1400"/>
              <a:buChar char="•"/>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105" name="Google Shape;105;p12"/>
          <p:cNvPicPr preferRelativeResize="0"/>
          <p:nvPr/>
        </p:nvPicPr>
        <p:blipFill rotWithShape="1">
          <a:blip r:embed="rId3">
            <a:alphaModFix/>
          </a:blip>
          <a:srcRect/>
          <a:stretch/>
        </p:blipFill>
        <p:spPr>
          <a:xfrm>
            <a:off x="10477500" y="582343"/>
            <a:ext cx="1142999" cy="2603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divider solid (gray)">
  <p:cSld name="Section divider solid (gray)">
    <p:bg>
      <p:bgPr>
        <a:solidFill>
          <a:schemeClr val="accent4"/>
        </a:solidFill>
        <a:effectLst/>
      </p:bgPr>
    </p:bg>
    <p:spTree>
      <p:nvGrpSpPr>
        <p:cNvPr id="1" name="Shape 40"/>
        <p:cNvGrpSpPr/>
        <p:nvPr/>
      </p:nvGrpSpPr>
      <p:grpSpPr>
        <a:xfrm>
          <a:off x="0" y="0"/>
          <a:ext cx="0" cy="0"/>
          <a:chOff x="0" y="0"/>
          <a:chExt cx="0" cy="0"/>
        </a:xfrm>
      </p:grpSpPr>
      <p:sp>
        <p:nvSpPr>
          <p:cNvPr id="41" name="Google Shape;41;p3"/>
          <p:cNvSpPr/>
          <p:nvPr/>
        </p:nvSpPr>
        <p:spPr>
          <a:xfrm>
            <a:off x="416560" y="6152598"/>
            <a:ext cx="11031600" cy="512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lt1"/>
              </a:solidFill>
              <a:latin typeface="Arial"/>
              <a:ea typeface="Arial"/>
              <a:cs typeface="Arial"/>
              <a:sym typeface="Arial"/>
            </a:endParaRPr>
          </a:p>
        </p:txBody>
      </p:sp>
      <p:sp>
        <p:nvSpPr>
          <p:cNvPr id="42" name="Google Shape;42;p3"/>
          <p:cNvSpPr txBox="1">
            <a:spLocks noGrp="1"/>
          </p:cNvSpPr>
          <p:nvPr>
            <p:ph type="title"/>
          </p:nvPr>
        </p:nvSpPr>
        <p:spPr>
          <a:xfrm>
            <a:off x="563188" y="1676633"/>
            <a:ext cx="8158500" cy="14238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5400"/>
              <a:buFont typeface="Georgia"/>
              <a:buNone/>
              <a:defRPr sz="5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 name="Google Shape;43;p3"/>
          <p:cNvSpPr txBox="1">
            <a:spLocks noGrp="1"/>
          </p:cNvSpPr>
          <p:nvPr>
            <p:ph type="body" idx="1"/>
          </p:nvPr>
        </p:nvSpPr>
        <p:spPr>
          <a:xfrm>
            <a:off x="563564" y="3134095"/>
            <a:ext cx="8156400" cy="1426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lt1"/>
              </a:buClr>
              <a:buSzPts val="1800"/>
              <a:buNone/>
              <a:defRPr sz="1800">
                <a:solidFill>
                  <a:schemeClr val="lt1"/>
                </a:solidFill>
              </a:defRPr>
            </a:lvl1pPr>
            <a:lvl2pPr marL="914400" lvl="1" indent="-342900" algn="l" rtl="0">
              <a:lnSpc>
                <a:spcPct val="100000"/>
              </a:lnSpc>
              <a:spcBef>
                <a:spcPts val="600"/>
              </a:spcBef>
              <a:spcAft>
                <a:spcPts val="0"/>
              </a:spcAft>
              <a:buClr>
                <a:schemeClr val="lt1"/>
              </a:buClr>
              <a:buSzPts val="1800"/>
              <a:buChar char="•"/>
              <a:defRPr sz="1800">
                <a:solidFill>
                  <a:schemeClr val="lt1"/>
                </a:solidFill>
              </a:defRPr>
            </a:lvl2pPr>
            <a:lvl3pPr marL="1371600" lvl="2" indent="-342900" algn="l" rtl="0">
              <a:lnSpc>
                <a:spcPct val="100000"/>
              </a:lnSpc>
              <a:spcBef>
                <a:spcPts val="0"/>
              </a:spcBef>
              <a:spcAft>
                <a:spcPts val="0"/>
              </a:spcAft>
              <a:buClr>
                <a:schemeClr val="lt1"/>
              </a:buClr>
              <a:buSzPts val="1800"/>
              <a:buChar char="•"/>
              <a:defRPr sz="1800">
                <a:solidFill>
                  <a:schemeClr val="lt1"/>
                </a:solidFill>
              </a:defRPr>
            </a:lvl3pPr>
            <a:lvl4pPr marL="1828800" lvl="3" indent="-342900" algn="l" rtl="0">
              <a:lnSpc>
                <a:spcPct val="100000"/>
              </a:lnSpc>
              <a:spcBef>
                <a:spcPts val="0"/>
              </a:spcBef>
              <a:spcAft>
                <a:spcPts val="0"/>
              </a:spcAft>
              <a:buClr>
                <a:schemeClr val="lt1"/>
              </a:buClr>
              <a:buSzPts val="1800"/>
              <a:buChar char="•"/>
              <a:defRPr sz="1800">
                <a:solidFill>
                  <a:schemeClr val="lt1"/>
                </a:solidFill>
              </a:defRPr>
            </a:lvl4pPr>
            <a:lvl5pPr marL="2286000" lvl="4" indent="-342900" algn="l" rtl="0">
              <a:lnSpc>
                <a:spcPct val="100000"/>
              </a:lnSpc>
              <a:spcBef>
                <a:spcPts val="0"/>
              </a:spcBef>
              <a:spcAft>
                <a:spcPts val="0"/>
              </a:spcAft>
              <a:buClr>
                <a:schemeClr val="lt1"/>
              </a:buClr>
              <a:buSzPts val="1800"/>
              <a:buChar char="•"/>
              <a:defRPr sz="1800">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44" name="Google Shape;44;p3"/>
          <p:cNvPicPr preferRelativeResize="0"/>
          <p:nvPr/>
        </p:nvPicPr>
        <p:blipFill rotWithShape="1">
          <a:blip r:embed="rId2">
            <a:alphaModFix/>
          </a:blip>
          <a:srcRect/>
          <a:stretch/>
        </p:blipFill>
        <p:spPr>
          <a:xfrm>
            <a:off x="10921994" y="577850"/>
            <a:ext cx="698505" cy="158751"/>
          </a:xfrm>
          <a:prstGeom prst="rect">
            <a:avLst/>
          </a:prstGeom>
          <a:noFill/>
          <a:ln>
            <a:noFill/>
          </a:ln>
        </p:spPr>
      </p:pic>
      <p:sp>
        <p:nvSpPr>
          <p:cNvPr id="45" name="Google Shape;45;p3"/>
          <p:cNvSpPr txBox="1"/>
          <p:nvPr/>
        </p:nvSpPr>
        <p:spPr>
          <a:xfrm>
            <a:off x="542291" y="6356351"/>
            <a:ext cx="311700" cy="189300"/>
          </a:xfrm>
          <a:prstGeom prst="rect">
            <a:avLst/>
          </a:prstGeom>
          <a:noFill/>
          <a:ln>
            <a:noFill/>
          </a:ln>
        </p:spPr>
        <p:txBody>
          <a:bodyPr spcFirstLastPara="1" wrap="square" lIns="0" tIns="45700" rIns="91425" bIns="4570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46" name="Google Shape;46;p3"/>
          <p:cNvPicPr preferRelativeResize="0"/>
          <p:nvPr/>
        </p:nvPicPr>
        <p:blipFill rotWithShape="1">
          <a:blip r:embed="rId3">
            <a:alphaModFix/>
          </a:blip>
          <a:srcRect l="1743" r="-256"/>
          <a:stretch/>
        </p:blipFill>
        <p:spPr>
          <a:xfrm>
            <a:off x="542291" y="6152598"/>
            <a:ext cx="10908022" cy="298367"/>
          </a:xfrm>
          <a:prstGeom prst="rect">
            <a:avLst/>
          </a:prstGeom>
          <a:noFill/>
          <a:ln>
            <a:noFill/>
          </a:ln>
        </p:spPr>
      </p:pic>
      <p:sp>
        <p:nvSpPr>
          <p:cNvPr id="47" name="Google Shape;47;p3"/>
          <p:cNvSpPr txBox="1"/>
          <p:nvPr/>
        </p:nvSpPr>
        <p:spPr>
          <a:xfrm>
            <a:off x="768349" y="6356351"/>
            <a:ext cx="4457700" cy="189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a:solidFill>
                  <a:schemeClr val="lt1"/>
                </a:solidFill>
                <a:latin typeface="Arial"/>
                <a:ea typeface="Arial"/>
                <a:cs typeface="Arial"/>
                <a:sym typeface="Arial"/>
              </a:rPr>
              <a:t>Copyright © 2022 Virtusa Corporation. All Rights Reserved.</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8"/>
        <p:cNvGrpSpPr/>
        <p:nvPr/>
      </p:nvGrpSpPr>
      <p:grpSpPr>
        <a:xfrm>
          <a:off x="0" y="0"/>
          <a:ext cx="0" cy="0"/>
          <a:chOff x="0" y="0"/>
          <a:chExt cx="0" cy="0"/>
        </a:xfrm>
      </p:grpSpPr>
      <p:sp>
        <p:nvSpPr>
          <p:cNvPr id="49" name="Google Shape;49;p4"/>
          <p:cNvSpPr txBox="1">
            <a:spLocks noGrp="1"/>
          </p:cNvSpPr>
          <p:nvPr>
            <p:ph type="title"/>
          </p:nvPr>
        </p:nvSpPr>
        <p:spPr>
          <a:xfrm>
            <a:off x="563188" y="457200"/>
            <a:ext cx="9597900" cy="940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3000"/>
              <a:buFont typeface="Georgia"/>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 name="Google Shape;50;p4"/>
          <p:cNvPicPr preferRelativeResize="0"/>
          <p:nvPr/>
        </p:nvPicPr>
        <p:blipFill rotWithShape="1">
          <a:blip r:embed="rId2">
            <a:alphaModFix/>
          </a:blip>
          <a:srcRect/>
          <a:stretch/>
        </p:blipFill>
        <p:spPr>
          <a:xfrm>
            <a:off x="10922769" y="577850"/>
            <a:ext cx="696954" cy="1587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1"/>
        <p:cNvGrpSpPr/>
        <p:nvPr/>
      </p:nvGrpSpPr>
      <p:grpSpPr>
        <a:xfrm>
          <a:off x="0" y="0"/>
          <a:ext cx="0" cy="0"/>
          <a:chOff x="0" y="0"/>
          <a:chExt cx="0" cy="0"/>
        </a:xfrm>
      </p:grpSpPr>
      <p:sp>
        <p:nvSpPr>
          <p:cNvPr id="52" name="Google Shape;52;p5"/>
          <p:cNvSpPr txBox="1">
            <a:spLocks noGrp="1"/>
          </p:cNvSpPr>
          <p:nvPr>
            <p:ph type="title"/>
          </p:nvPr>
        </p:nvSpPr>
        <p:spPr>
          <a:xfrm>
            <a:off x="563189" y="457200"/>
            <a:ext cx="9601200" cy="940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3000"/>
              <a:buFont typeface="Georgia"/>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5"/>
          <p:cNvSpPr txBox="1">
            <a:spLocks noGrp="1"/>
          </p:cNvSpPr>
          <p:nvPr>
            <p:ph type="body" idx="1"/>
          </p:nvPr>
        </p:nvSpPr>
        <p:spPr>
          <a:xfrm>
            <a:off x="563563" y="2069822"/>
            <a:ext cx="11056500" cy="696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317500" algn="l" rtl="0">
              <a:lnSpc>
                <a:spcPct val="100000"/>
              </a:lnSpc>
              <a:spcBef>
                <a:spcPts val="600"/>
              </a:spcBef>
              <a:spcAft>
                <a:spcPts val="0"/>
              </a:spcAft>
              <a:buClr>
                <a:schemeClr val="dk1"/>
              </a:buClr>
              <a:buSzPts val="1400"/>
              <a:buChar char="•"/>
              <a:defRPr sz="1400"/>
            </a:lvl2pPr>
            <a:lvl3pPr marL="1371600" lvl="2" indent="-317500" algn="l" rtl="0">
              <a:lnSpc>
                <a:spcPct val="100000"/>
              </a:lnSpc>
              <a:spcBef>
                <a:spcPts val="0"/>
              </a:spcBef>
              <a:spcAft>
                <a:spcPts val="0"/>
              </a:spcAft>
              <a:buClr>
                <a:schemeClr val="dk1"/>
              </a:buClr>
              <a:buSzPts val="1400"/>
              <a:buChar char="•"/>
              <a:defRPr sz="1400"/>
            </a:lvl3pPr>
            <a:lvl4pPr marL="1828800" lvl="3" indent="-317500" algn="l" rtl="0">
              <a:lnSpc>
                <a:spcPct val="100000"/>
              </a:lnSpc>
              <a:spcBef>
                <a:spcPts val="0"/>
              </a:spcBef>
              <a:spcAft>
                <a:spcPts val="0"/>
              </a:spcAft>
              <a:buClr>
                <a:schemeClr val="dk1"/>
              </a:buClr>
              <a:buSzPts val="1400"/>
              <a:buChar char="•"/>
              <a:defRPr sz="1400"/>
            </a:lvl4pPr>
            <a:lvl5pPr marL="2286000" lvl="4" indent="-317500" algn="l" rtl="0">
              <a:lnSpc>
                <a:spcPct val="100000"/>
              </a:lnSpc>
              <a:spcBef>
                <a:spcPts val="0"/>
              </a:spcBef>
              <a:spcAft>
                <a:spcPts val="0"/>
              </a:spcAft>
              <a:buClr>
                <a:schemeClr val="dk1"/>
              </a:buClr>
              <a:buSzPts val="1400"/>
              <a:buChar char="•"/>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4" name="Google Shape;54;p5"/>
          <p:cNvSpPr txBox="1">
            <a:spLocks noGrp="1"/>
          </p:cNvSpPr>
          <p:nvPr>
            <p:ph type="body" idx="2"/>
          </p:nvPr>
        </p:nvSpPr>
        <p:spPr>
          <a:xfrm>
            <a:off x="563188" y="3207657"/>
            <a:ext cx="11056500" cy="2820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000"/>
              <a:buNone/>
              <a:defRPr sz="1000"/>
            </a:lvl1pPr>
            <a:lvl2pPr marL="914400" lvl="1" indent="-292100" algn="l" rtl="0">
              <a:lnSpc>
                <a:spcPct val="100000"/>
              </a:lnSpc>
              <a:spcBef>
                <a:spcPts val="600"/>
              </a:spcBef>
              <a:spcAft>
                <a:spcPts val="0"/>
              </a:spcAft>
              <a:buClr>
                <a:schemeClr val="dk1"/>
              </a:buClr>
              <a:buSzPts val="1000"/>
              <a:buChar char="•"/>
              <a:defRPr sz="1000"/>
            </a:lvl2pPr>
            <a:lvl3pPr marL="1371600" lvl="2" indent="-292100" algn="l" rtl="0">
              <a:lnSpc>
                <a:spcPct val="100000"/>
              </a:lnSpc>
              <a:spcBef>
                <a:spcPts val="0"/>
              </a:spcBef>
              <a:spcAft>
                <a:spcPts val="0"/>
              </a:spcAft>
              <a:buClr>
                <a:schemeClr val="dk1"/>
              </a:buClr>
              <a:buSzPts val="1000"/>
              <a:buChar char="•"/>
              <a:defRPr sz="1000"/>
            </a:lvl3pPr>
            <a:lvl4pPr marL="1828800" lvl="3" indent="-292100" algn="l" rtl="0">
              <a:lnSpc>
                <a:spcPct val="100000"/>
              </a:lnSpc>
              <a:spcBef>
                <a:spcPts val="0"/>
              </a:spcBef>
              <a:spcAft>
                <a:spcPts val="0"/>
              </a:spcAft>
              <a:buClr>
                <a:schemeClr val="dk1"/>
              </a:buClr>
              <a:buSzPts val="1000"/>
              <a:buChar char="•"/>
              <a:defRPr sz="1000"/>
            </a:lvl4pPr>
            <a:lvl5pPr marL="2286000" lvl="4" indent="-292100" algn="l" rtl="0">
              <a:lnSpc>
                <a:spcPct val="100000"/>
              </a:lnSpc>
              <a:spcBef>
                <a:spcPts val="0"/>
              </a:spcBef>
              <a:spcAft>
                <a:spcPts val="0"/>
              </a:spcAft>
              <a:buClr>
                <a:schemeClr val="dk1"/>
              </a:buClr>
              <a:buSzPts val="1000"/>
              <a:buChar char="•"/>
              <a:defRPr sz="1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5" name="Google Shape;55;p5"/>
          <p:cNvPicPr preferRelativeResize="0"/>
          <p:nvPr/>
        </p:nvPicPr>
        <p:blipFill rotWithShape="1">
          <a:blip r:embed="rId2">
            <a:alphaModFix/>
          </a:blip>
          <a:srcRect/>
          <a:stretch/>
        </p:blipFill>
        <p:spPr>
          <a:xfrm>
            <a:off x="10922769" y="577850"/>
            <a:ext cx="696954" cy="1587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LG (gray)">
  <p:cSld name="Cover LG (gray)">
    <p:spTree>
      <p:nvGrpSpPr>
        <p:cNvPr id="1" name="Shape 56"/>
        <p:cNvGrpSpPr/>
        <p:nvPr/>
      </p:nvGrpSpPr>
      <p:grpSpPr>
        <a:xfrm>
          <a:off x="0" y="0"/>
          <a:ext cx="0" cy="0"/>
          <a:chOff x="0" y="0"/>
          <a:chExt cx="0" cy="0"/>
        </a:xfrm>
      </p:grpSpPr>
      <p:sp>
        <p:nvSpPr>
          <p:cNvPr id="57" name="Google Shape;57;p6"/>
          <p:cNvSpPr/>
          <p:nvPr/>
        </p:nvSpPr>
        <p:spPr>
          <a:xfrm>
            <a:off x="426720" y="5910072"/>
            <a:ext cx="11193900" cy="7041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lt1"/>
              </a:solidFill>
              <a:latin typeface="Arial"/>
              <a:ea typeface="Arial"/>
              <a:cs typeface="Arial"/>
              <a:sym typeface="Arial"/>
            </a:endParaRPr>
          </a:p>
        </p:txBody>
      </p:sp>
      <p:pic>
        <p:nvPicPr>
          <p:cNvPr id="58" name="Google Shape;58;p6"/>
          <p:cNvPicPr preferRelativeResize="0"/>
          <p:nvPr/>
        </p:nvPicPr>
        <p:blipFill rotWithShape="1">
          <a:blip r:embed="rId2">
            <a:alphaModFix amt="61000"/>
          </a:blip>
          <a:srcRect/>
          <a:stretch/>
        </p:blipFill>
        <p:spPr>
          <a:xfrm>
            <a:off x="0" y="0"/>
            <a:ext cx="12191997" cy="6857998"/>
          </a:xfrm>
          <a:prstGeom prst="rect">
            <a:avLst/>
          </a:prstGeom>
          <a:noFill/>
          <a:ln>
            <a:noFill/>
          </a:ln>
        </p:spPr>
      </p:pic>
      <p:sp>
        <p:nvSpPr>
          <p:cNvPr id="59" name="Google Shape;59;p6"/>
          <p:cNvSpPr txBox="1">
            <a:spLocks noGrp="1"/>
          </p:cNvSpPr>
          <p:nvPr>
            <p:ph type="ctrTitle"/>
          </p:nvPr>
        </p:nvSpPr>
        <p:spPr>
          <a:xfrm>
            <a:off x="572771" y="1625935"/>
            <a:ext cx="8148900" cy="15366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5400"/>
              <a:buFont typeface="Georgia"/>
              <a:buNone/>
              <a:defRPr sz="5400"/>
            </a:lvl1pPr>
            <a:lvl2pPr lvl="1" rtl="0">
              <a:spcBef>
                <a:spcPts val="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 name="Google Shape;60;p6"/>
          <p:cNvSpPr txBox="1">
            <a:spLocks noGrp="1"/>
          </p:cNvSpPr>
          <p:nvPr>
            <p:ph type="subTitle" idx="1"/>
          </p:nvPr>
        </p:nvSpPr>
        <p:spPr>
          <a:xfrm>
            <a:off x="572771" y="3237062"/>
            <a:ext cx="8148900" cy="701700"/>
          </a:xfrm>
          <a:prstGeom prst="rect">
            <a:avLst/>
          </a:prstGeom>
          <a:noFill/>
          <a:ln>
            <a:noFill/>
          </a:ln>
        </p:spPr>
        <p:txBody>
          <a:bodyPr spcFirstLastPara="1" wrap="square" lIns="0" tIns="0" rIns="0" bIns="0" anchor="t" anchorCtr="0">
            <a:noAutofit/>
          </a:bodyPr>
          <a:lstStyle>
            <a:lvl1pPr lvl="0" algn="l" rtl="0">
              <a:lnSpc>
                <a:spcPct val="100000"/>
              </a:lnSpc>
              <a:spcBef>
                <a:spcPts val="1000"/>
              </a:spcBef>
              <a:spcAft>
                <a:spcPts val="0"/>
              </a:spcAft>
              <a:buClr>
                <a:schemeClr val="dk1"/>
              </a:buClr>
              <a:buSzPts val="2200"/>
              <a:buNone/>
              <a:defRPr sz="2200"/>
            </a:lvl1pPr>
            <a:lvl2pPr lvl="1" algn="ctr" rtl="0">
              <a:lnSpc>
                <a:spcPct val="100000"/>
              </a:lnSpc>
              <a:spcBef>
                <a:spcPts val="600"/>
              </a:spcBef>
              <a:spcAft>
                <a:spcPts val="0"/>
              </a:spcAft>
              <a:buClr>
                <a:schemeClr val="dk1"/>
              </a:buClr>
              <a:buSzPts val="2000"/>
              <a:buNone/>
              <a:defRPr sz="2000"/>
            </a:lvl2pPr>
            <a:lvl3pPr lvl="2" algn="ctr" rtl="0">
              <a:lnSpc>
                <a:spcPct val="100000"/>
              </a:lnSpc>
              <a:spcBef>
                <a:spcPts val="0"/>
              </a:spcBef>
              <a:spcAft>
                <a:spcPts val="0"/>
              </a:spcAft>
              <a:buClr>
                <a:schemeClr val="dk1"/>
              </a:buClr>
              <a:buSzPts val="1800"/>
              <a:buNone/>
              <a:defRPr sz="1800"/>
            </a:lvl3pPr>
            <a:lvl4pPr lvl="3" algn="ctr" rtl="0">
              <a:lnSpc>
                <a:spcPct val="100000"/>
              </a:lnSpc>
              <a:spcBef>
                <a:spcPts val="0"/>
              </a:spcBef>
              <a:spcAft>
                <a:spcPts val="0"/>
              </a:spcAft>
              <a:buClr>
                <a:schemeClr val="dk1"/>
              </a:buClr>
              <a:buSzPts val="1600"/>
              <a:buNone/>
              <a:defRPr sz="1600"/>
            </a:lvl4pPr>
            <a:lvl5pPr lvl="4" algn="ctr" rtl="0">
              <a:lnSpc>
                <a:spcPct val="100000"/>
              </a:lnSpc>
              <a:spcBef>
                <a:spcPts val="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61" name="Google Shape;61;p6"/>
          <p:cNvSpPr txBox="1">
            <a:spLocks noGrp="1"/>
          </p:cNvSpPr>
          <p:nvPr>
            <p:ph type="body" idx="2"/>
          </p:nvPr>
        </p:nvSpPr>
        <p:spPr>
          <a:xfrm>
            <a:off x="578934" y="4063324"/>
            <a:ext cx="5385900" cy="70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400"/>
              <a:buNone/>
              <a:defRPr sz="1400" b="1"/>
            </a:lvl1pPr>
            <a:lvl2pPr marL="914400" lvl="1" indent="-317500" algn="l" rtl="0">
              <a:lnSpc>
                <a:spcPct val="100000"/>
              </a:lnSpc>
              <a:spcBef>
                <a:spcPts val="600"/>
              </a:spcBef>
              <a:spcAft>
                <a:spcPts val="0"/>
              </a:spcAft>
              <a:buClr>
                <a:schemeClr val="dk1"/>
              </a:buClr>
              <a:buSzPts val="1400"/>
              <a:buChar char="•"/>
              <a:defRPr sz="1400"/>
            </a:lvl2pPr>
            <a:lvl3pPr marL="1371600" lvl="2" indent="-317500" algn="l" rtl="0">
              <a:lnSpc>
                <a:spcPct val="100000"/>
              </a:lnSpc>
              <a:spcBef>
                <a:spcPts val="0"/>
              </a:spcBef>
              <a:spcAft>
                <a:spcPts val="0"/>
              </a:spcAft>
              <a:buClr>
                <a:schemeClr val="dk1"/>
              </a:buClr>
              <a:buSzPts val="1400"/>
              <a:buChar char="•"/>
              <a:defRPr sz="1400"/>
            </a:lvl3pPr>
            <a:lvl4pPr marL="1828800" lvl="3" indent="-317500" algn="l" rtl="0">
              <a:lnSpc>
                <a:spcPct val="100000"/>
              </a:lnSpc>
              <a:spcBef>
                <a:spcPts val="0"/>
              </a:spcBef>
              <a:spcAft>
                <a:spcPts val="0"/>
              </a:spcAft>
              <a:buClr>
                <a:schemeClr val="dk1"/>
              </a:buClr>
              <a:buSzPts val="1400"/>
              <a:buChar char="•"/>
              <a:defRPr sz="1400"/>
            </a:lvl4pPr>
            <a:lvl5pPr marL="2286000" lvl="4" indent="-317500" algn="l" rtl="0">
              <a:lnSpc>
                <a:spcPct val="100000"/>
              </a:lnSpc>
              <a:spcBef>
                <a:spcPts val="0"/>
              </a:spcBef>
              <a:spcAft>
                <a:spcPts val="0"/>
              </a:spcAft>
              <a:buClr>
                <a:schemeClr val="dk1"/>
              </a:buClr>
              <a:buSzPts val="1400"/>
              <a:buChar char="•"/>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62" name="Google Shape;62;p6"/>
          <p:cNvPicPr preferRelativeResize="0"/>
          <p:nvPr/>
        </p:nvPicPr>
        <p:blipFill rotWithShape="1">
          <a:blip r:embed="rId3">
            <a:alphaModFix/>
          </a:blip>
          <a:srcRect/>
          <a:stretch/>
        </p:blipFill>
        <p:spPr>
          <a:xfrm>
            <a:off x="10477500" y="582343"/>
            <a:ext cx="1143000" cy="2603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2-column)">
  <p:cSld name="Title and Content (2-column)">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563188" y="457199"/>
            <a:ext cx="9597900" cy="941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3000"/>
              <a:buFont typeface="Georgia"/>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 name="Google Shape;65;p7"/>
          <p:cNvSpPr txBox="1">
            <a:spLocks noGrp="1"/>
          </p:cNvSpPr>
          <p:nvPr>
            <p:ph type="body" idx="1"/>
          </p:nvPr>
        </p:nvSpPr>
        <p:spPr>
          <a:xfrm>
            <a:off x="563562" y="2069822"/>
            <a:ext cx="11056200" cy="696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317500" algn="l" rtl="0">
              <a:lnSpc>
                <a:spcPct val="100000"/>
              </a:lnSpc>
              <a:spcBef>
                <a:spcPts val="600"/>
              </a:spcBef>
              <a:spcAft>
                <a:spcPts val="0"/>
              </a:spcAft>
              <a:buClr>
                <a:schemeClr val="dk1"/>
              </a:buClr>
              <a:buSzPts val="1400"/>
              <a:buChar char="•"/>
              <a:defRPr sz="1400"/>
            </a:lvl2pPr>
            <a:lvl3pPr marL="1371600" lvl="2" indent="-317500" algn="l" rtl="0">
              <a:lnSpc>
                <a:spcPct val="100000"/>
              </a:lnSpc>
              <a:spcBef>
                <a:spcPts val="0"/>
              </a:spcBef>
              <a:spcAft>
                <a:spcPts val="0"/>
              </a:spcAft>
              <a:buClr>
                <a:schemeClr val="dk1"/>
              </a:buClr>
              <a:buSzPts val="1400"/>
              <a:buChar char="•"/>
              <a:defRPr sz="1400"/>
            </a:lvl3pPr>
            <a:lvl4pPr marL="1828800" lvl="3" indent="-317500" algn="l" rtl="0">
              <a:lnSpc>
                <a:spcPct val="100000"/>
              </a:lnSpc>
              <a:spcBef>
                <a:spcPts val="0"/>
              </a:spcBef>
              <a:spcAft>
                <a:spcPts val="0"/>
              </a:spcAft>
              <a:buClr>
                <a:schemeClr val="dk1"/>
              </a:buClr>
              <a:buSzPts val="1400"/>
              <a:buChar char="•"/>
              <a:defRPr sz="1400"/>
            </a:lvl4pPr>
            <a:lvl5pPr marL="2286000" lvl="4" indent="-317500" algn="l" rtl="0">
              <a:lnSpc>
                <a:spcPct val="100000"/>
              </a:lnSpc>
              <a:spcBef>
                <a:spcPts val="0"/>
              </a:spcBef>
              <a:spcAft>
                <a:spcPts val="0"/>
              </a:spcAft>
              <a:buClr>
                <a:schemeClr val="dk1"/>
              </a:buClr>
              <a:buSzPts val="1400"/>
              <a:buChar char="•"/>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6" name="Google Shape;66;p7"/>
          <p:cNvSpPr txBox="1">
            <a:spLocks noGrp="1"/>
          </p:cNvSpPr>
          <p:nvPr>
            <p:ph type="body" idx="2"/>
          </p:nvPr>
        </p:nvSpPr>
        <p:spPr>
          <a:xfrm>
            <a:off x="563189" y="3207657"/>
            <a:ext cx="5393100" cy="2820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000"/>
              <a:buNone/>
              <a:defRPr sz="1000"/>
            </a:lvl1pPr>
            <a:lvl2pPr marL="914400" lvl="1" indent="-292100" algn="l" rtl="0">
              <a:lnSpc>
                <a:spcPct val="100000"/>
              </a:lnSpc>
              <a:spcBef>
                <a:spcPts val="600"/>
              </a:spcBef>
              <a:spcAft>
                <a:spcPts val="0"/>
              </a:spcAft>
              <a:buClr>
                <a:schemeClr val="dk1"/>
              </a:buClr>
              <a:buSzPts val="1000"/>
              <a:buChar char="•"/>
              <a:defRPr sz="1000"/>
            </a:lvl2pPr>
            <a:lvl3pPr marL="1371600" lvl="2" indent="-292100" algn="l" rtl="0">
              <a:lnSpc>
                <a:spcPct val="100000"/>
              </a:lnSpc>
              <a:spcBef>
                <a:spcPts val="0"/>
              </a:spcBef>
              <a:spcAft>
                <a:spcPts val="0"/>
              </a:spcAft>
              <a:buClr>
                <a:schemeClr val="dk1"/>
              </a:buClr>
              <a:buSzPts val="1000"/>
              <a:buChar char="•"/>
              <a:defRPr sz="1000"/>
            </a:lvl3pPr>
            <a:lvl4pPr marL="1828800" lvl="3" indent="-292100" algn="l" rtl="0">
              <a:lnSpc>
                <a:spcPct val="100000"/>
              </a:lnSpc>
              <a:spcBef>
                <a:spcPts val="0"/>
              </a:spcBef>
              <a:spcAft>
                <a:spcPts val="0"/>
              </a:spcAft>
              <a:buClr>
                <a:schemeClr val="dk1"/>
              </a:buClr>
              <a:buSzPts val="1000"/>
              <a:buChar char="•"/>
              <a:defRPr sz="1000"/>
            </a:lvl4pPr>
            <a:lvl5pPr marL="2286000" lvl="4" indent="-292100" algn="l" rtl="0">
              <a:lnSpc>
                <a:spcPct val="100000"/>
              </a:lnSpc>
              <a:spcBef>
                <a:spcPts val="0"/>
              </a:spcBef>
              <a:spcAft>
                <a:spcPts val="0"/>
              </a:spcAft>
              <a:buClr>
                <a:schemeClr val="dk1"/>
              </a:buClr>
              <a:buSzPts val="1000"/>
              <a:buChar char="•"/>
              <a:defRPr sz="1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7" name="Google Shape;67;p7"/>
          <p:cNvSpPr txBox="1">
            <a:spLocks noGrp="1"/>
          </p:cNvSpPr>
          <p:nvPr>
            <p:ph type="body" idx="3"/>
          </p:nvPr>
        </p:nvSpPr>
        <p:spPr>
          <a:xfrm>
            <a:off x="6226987" y="3207657"/>
            <a:ext cx="5392800" cy="2819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000"/>
              <a:buNone/>
              <a:defRPr sz="1000"/>
            </a:lvl1pPr>
            <a:lvl2pPr marL="914400" lvl="1" indent="-292100" algn="l" rtl="0">
              <a:lnSpc>
                <a:spcPct val="100000"/>
              </a:lnSpc>
              <a:spcBef>
                <a:spcPts val="600"/>
              </a:spcBef>
              <a:spcAft>
                <a:spcPts val="0"/>
              </a:spcAft>
              <a:buClr>
                <a:schemeClr val="dk1"/>
              </a:buClr>
              <a:buSzPts val="1000"/>
              <a:buChar char="•"/>
              <a:defRPr sz="1000"/>
            </a:lvl2pPr>
            <a:lvl3pPr marL="1371600" lvl="2" indent="-292100" algn="l" rtl="0">
              <a:lnSpc>
                <a:spcPct val="100000"/>
              </a:lnSpc>
              <a:spcBef>
                <a:spcPts val="0"/>
              </a:spcBef>
              <a:spcAft>
                <a:spcPts val="0"/>
              </a:spcAft>
              <a:buClr>
                <a:schemeClr val="dk1"/>
              </a:buClr>
              <a:buSzPts val="1000"/>
              <a:buChar char="•"/>
              <a:defRPr sz="1000"/>
            </a:lvl3pPr>
            <a:lvl4pPr marL="1828800" lvl="3" indent="-292100" algn="l" rtl="0">
              <a:lnSpc>
                <a:spcPct val="100000"/>
              </a:lnSpc>
              <a:spcBef>
                <a:spcPts val="0"/>
              </a:spcBef>
              <a:spcAft>
                <a:spcPts val="0"/>
              </a:spcAft>
              <a:buClr>
                <a:schemeClr val="dk1"/>
              </a:buClr>
              <a:buSzPts val="1000"/>
              <a:buChar char="•"/>
              <a:defRPr sz="1000"/>
            </a:lvl4pPr>
            <a:lvl5pPr marL="2286000" lvl="4" indent="-292100" algn="l" rtl="0">
              <a:lnSpc>
                <a:spcPct val="100000"/>
              </a:lnSpc>
              <a:spcBef>
                <a:spcPts val="0"/>
              </a:spcBef>
              <a:spcAft>
                <a:spcPts val="0"/>
              </a:spcAft>
              <a:buClr>
                <a:schemeClr val="dk1"/>
              </a:buClr>
              <a:buSzPts val="1000"/>
              <a:buChar char="•"/>
              <a:defRPr sz="1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68" name="Google Shape;68;p7"/>
          <p:cNvPicPr preferRelativeResize="0"/>
          <p:nvPr/>
        </p:nvPicPr>
        <p:blipFill rotWithShape="1">
          <a:blip r:embed="rId2">
            <a:alphaModFix/>
          </a:blip>
          <a:srcRect/>
          <a:stretch/>
        </p:blipFill>
        <p:spPr>
          <a:xfrm>
            <a:off x="10922769" y="577850"/>
            <a:ext cx="696954" cy="15875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3-column)">
  <p:cSld name="Title and Content (3-column)">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563188" y="457200"/>
            <a:ext cx="9597900" cy="940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3000"/>
              <a:buFont typeface="Georgia"/>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8"/>
          <p:cNvSpPr txBox="1">
            <a:spLocks noGrp="1"/>
          </p:cNvSpPr>
          <p:nvPr>
            <p:ph type="body" idx="1"/>
          </p:nvPr>
        </p:nvSpPr>
        <p:spPr>
          <a:xfrm>
            <a:off x="563563" y="2069822"/>
            <a:ext cx="5532300" cy="696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317500" algn="l" rtl="0">
              <a:lnSpc>
                <a:spcPct val="100000"/>
              </a:lnSpc>
              <a:spcBef>
                <a:spcPts val="600"/>
              </a:spcBef>
              <a:spcAft>
                <a:spcPts val="0"/>
              </a:spcAft>
              <a:buClr>
                <a:schemeClr val="dk1"/>
              </a:buClr>
              <a:buSzPts val="1400"/>
              <a:buChar char="•"/>
              <a:defRPr sz="1400"/>
            </a:lvl2pPr>
            <a:lvl3pPr marL="1371600" lvl="2" indent="-317500" algn="l" rtl="0">
              <a:lnSpc>
                <a:spcPct val="100000"/>
              </a:lnSpc>
              <a:spcBef>
                <a:spcPts val="0"/>
              </a:spcBef>
              <a:spcAft>
                <a:spcPts val="0"/>
              </a:spcAft>
              <a:buClr>
                <a:schemeClr val="dk1"/>
              </a:buClr>
              <a:buSzPts val="1400"/>
              <a:buChar char="•"/>
              <a:defRPr sz="1400"/>
            </a:lvl3pPr>
            <a:lvl4pPr marL="1828800" lvl="3" indent="-317500" algn="l" rtl="0">
              <a:lnSpc>
                <a:spcPct val="100000"/>
              </a:lnSpc>
              <a:spcBef>
                <a:spcPts val="0"/>
              </a:spcBef>
              <a:spcAft>
                <a:spcPts val="0"/>
              </a:spcAft>
              <a:buClr>
                <a:schemeClr val="dk1"/>
              </a:buClr>
              <a:buSzPts val="1400"/>
              <a:buChar char="•"/>
              <a:defRPr sz="1400"/>
            </a:lvl4pPr>
            <a:lvl5pPr marL="2286000" lvl="4" indent="-317500" algn="l" rtl="0">
              <a:lnSpc>
                <a:spcPct val="100000"/>
              </a:lnSpc>
              <a:spcBef>
                <a:spcPts val="0"/>
              </a:spcBef>
              <a:spcAft>
                <a:spcPts val="0"/>
              </a:spcAft>
              <a:buClr>
                <a:schemeClr val="dk1"/>
              </a:buClr>
              <a:buSzPts val="1400"/>
              <a:buChar char="•"/>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2" name="Google Shape;72;p8"/>
          <p:cNvSpPr txBox="1">
            <a:spLocks noGrp="1"/>
          </p:cNvSpPr>
          <p:nvPr>
            <p:ph type="body" idx="2"/>
          </p:nvPr>
        </p:nvSpPr>
        <p:spPr>
          <a:xfrm>
            <a:off x="563189" y="3207657"/>
            <a:ext cx="3531000" cy="2820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000"/>
              <a:buNone/>
              <a:defRPr sz="1000"/>
            </a:lvl1pPr>
            <a:lvl2pPr marL="914400" lvl="1" indent="-292100" algn="l" rtl="0">
              <a:lnSpc>
                <a:spcPct val="100000"/>
              </a:lnSpc>
              <a:spcBef>
                <a:spcPts val="600"/>
              </a:spcBef>
              <a:spcAft>
                <a:spcPts val="0"/>
              </a:spcAft>
              <a:buClr>
                <a:schemeClr val="dk1"/>
              </a:buClr>
              <a:buSzPts val="1000"/>
              <a:buChar char="•"/>
              <a:defRPr sz="1000"/>
            </a:lvl2pPr>
            <a:lvl3pPr marL="1371600" lvl="2" indent="-292100" algn="l" rtl="0">
              <a:lnSpc>
                <a:spcPct val="100000"/>
              </a:lnSpc>
              <a:spcBef>
                <a:spcPts val="0"/>
              </a:spcBef>
              <a:spcAft>
                <a:spcPts val="0"/>
              </a:spcAft>
              <a:buClr>
                <a:schemeClr val="dk1"/>
              </a:buClr>
              <a:buSzPts val="1000"/>
              <a:buChar char="•"/>
              <a:defRPr sz="1000"/>
            </a:lvl3pPr>
            <a:lvl4pPr marL="1828800" lvl="3" indent="-292100" algn="l" rtl="0">
              <a:lnSpc>
                <a:spcPct val="100000"/>
              </a:lnSpc>
              <a:spcBef>
                <a:spcPts val="0"/>
              </a:spcBef>
              <a:spcAft>
                <a:spcPts val="0"/>
              </a:spcAft>
              <a:buClr>
                <a:schemeClr val="dk1"/>
              </a:buClr>
              <a:buSzPts val="1000"/>
              <a:buChar char="•"/>
              <a:defRPr sz="1000"/>
            </a:lvl4pPr>
            <a:lvl5pPr marL="2286000" lvl="4" indent="-292100" algn="l" rtl="0">
              <a:lnSpc>
                <a:spcPct val="100000"/>
              </a:lnSpc>
              <a:spcBef>
                <a:spcPts val="0"/>
              </a:spcBef>
              <a:spcAft>
                <a:spcPts val="0"/>
              </a:spcAft>
              <a:buClr>
                <a:schemeClr val="dk1"/>
              </a:buClr>
              <a:buSzPts val="1000"/>
              <a:buChar char="•"/>
              <a:defRPr sz="1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3" name="Google Shape;73;p8"/>
          <p:cNvSpPr txBox="1">
            <a:spLocks noGrp="1"/>
          </p:cNvSpPr>
          <p:nvPr>
            <p:ph type="body" idx="3"/>
          </p:nvPr>
        </p:nvSpPr>
        <p:spPr>
          <a:xfrm>
            <a:off x="4330551" y="3207657"/>
            <a:ext cx="3531000" cy="2819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000"/>
              <a:buNone/>
              <a:defRPr sz="1000"/>
            </a:lvl1pPr>
            <a:lvl2pPr marL="914400" lvl="1" indent="-292100" algn="l" rtl="0">
              <a:lnSpc>
                <a:spcPct val="100000"/>
              </a:lnSpc>
              <a:spcBef>
                <a:spcPts val="600"/>
              </a:spcBef>
              <a:spcAft>
                <a:spcPts val="0"/>
              </a:spcAft>
              <a:buClr>
                <a:schemeClr val="dk1"/>
              </a:buClr>
              <a:buSzPts val="1000"/>
              <a:buChar char="•"/>
              <a:defRPr sz="1000"/>
            </a:lvl2pPr>
            <a:lvl3pPr marL="1371600" lvl="2" indent="-292100" algn="l" rtl="0">
              <a:lnSpc>
                <a:spcPct val="100000"/>
              </a:lnSpc>
              <a:spcBef>
                <a:spcPts val="0"/>
              </a:spcBef>
              <a:spcAft>
                <a:spcPts val="0"/>
              </a:spcAft>
              <a:buClr>
                <a:schemeClr val="dk1"/>
              </a:buClr>
              <a:buSzPts val="1000"/>
              <a:buChar char="•"/>
              <a:defRPr sz="1000"/>
            </a:lvl3pPr>
            <a:lvl4pPr marL="1828800" lvl="3" indent="-292100" algn="l" rtl="0">
              <a:lnSpc>
                <a:spcPct val="100000"/>
              </a:lnSpc>
              <a:spcBef>
                <a:spcPts val="0"/>
              </a:spcBef>
              <a:spcAft>
                <a:spcPts val="0"/>
              </a:spcAft>
              <a:buClr>
                <a:schemeClr val="dk1"/>
              </a:buClr>
              <a:buSzPts val="1000"/>
              <a:buChar char="•"/>
              <a:defRPr sz="1000"/>
            </a:lvl4pPr>
            <a:lvl5pPr marL="2286000" lvl="4" indent="-292100" algn="l" rtl="0">
              <a:lnSpc>
                <a:spcPct val="100000"/>
              </a:lnSpc>
              <a:spcBef>
                <a:spcPts val="0"/>
              </a:spcBef>
              <a:spcAft>
                <a:spcPts val="0"/>
              </a:spcAft>
              <a:buClr>
                <a:schemeClr val="dk1"/>
              </a:buClr>
              <a:buSzPts val="1000"/>
              <a:buChar char="•"/>
              <a:defRPr sz="1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74" name="Google Shape;74;p8"/>
          <p:cNvPicPr preferRelativeResize="0"/>
          <p:nvPr/>
        </p:nvPicPr>
        <p:blipFill rotWithShape="1">
          <a:blip r:embed="rId2">
            <a:alphaModFix/>
          </a:blip>
          <a:srcRect/>
          <a:stretch/>
        </p:blipFill>
        <p:spPr>
          <a:xfrm>
            <a:off x="10922769" y="577850"/>
            <a:ext cx="696954" cy="158751"/>
          </a:xfrm>
          <a:prstGeom prst="rect">
            <a:avLst/>
          </a:prstGeom>
          <a:noFill/>
          <a:ln>
            <a:noFill/>
          </a:ln>
        </p:spPr>
      </p:pic>
      <p:sp>
        <p:nvSpPr>
          <p:cNvPr id="75" name="Google Shape;75;p8"/>
          <p:cNvSpPr txBox="1">
            <a:spLocks noGrp="1"/>
          </p:cNvSpPr>
          <p:nvPr>
            <p:ph type="body" idx="4"/>
          </p:nvPr>
        </p:nvSpPr>
        <p:spPr>
          <a:xfrm>
            <a:off x="8097913" y="3207657"/>
            <a:ext cx="3531000" cy="2819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000"/>
              <a:buNone/>
              <a:defRPr sz="1000"/>
            </a:lvl1pPr>
            <a:lvl2pPr marL="914400" lvl="1" indent="-292100" algn="l" rtl="0">
              <a:lnSpc>
                <a:spcPct val="100000"/>
              </a:lnSpc>
              <a:spcBef>
                <a:spcPts val="600"/>
              </a:spcBef>
              <a:spcAft>
                <a:spcPts val="0"/>
              </a:spcAft>
              <a:buClr>
                <a:schemeClr val="dk1"/>
              </a:buClr>
              <a:buSzPts val="1000"/>
              <a:buChar char="•"/>
              <a:defRPr sz="1000"/>
            </a:lvl2pPr>
            <a:lvl3pPr marL="1371600" lvl="2" indent="-292100" algn="l" rtl="0">
              <a:lnSpc>
                <a:spcPct val="100000"/>
              </a:lnSpc>
              <a:spcBef>
                <a:spcPts val="0"/>
              </a:spcBef>
              <a:spcAft>
                <a:spcPts val="0"/>
              </a:spcAft>
              <a:buClr>
                <a:schemeClr val="dk1"/>
              </a:buClr>
              <a:buSzPts val="1000"/>
              <a:buChar char="•"/>
              <a:defRPr sz="1000"/>
            </a:lvl3pPr>
            <a:lvl4pPr marL="1828800" lvl="3" indent="-292100" algn="l" rtl="0">
              <a:lnSpc>
                <a:spcPct val="100000"/>
              </a:lnSpc>
              <a:spcBef>
                <a:spcPts val="0"/>
              </a:spcBef>
              <a:spcAft>
                <a:spcPts val="0"/>
              </a:spcAft>
              <a:buClr>
                <a:schemeClr val="dk1"/>
              </a:buClr>
              <a:buSzPts val="1000"/>
              <a:buChar char="•"/>
              <a:defRPr sz="1000"/>
            </a:lvl4pPr>
            <a:lvl5pPr marL="2286000" lvl="4" indent="-292100" algn="l" rtl="0">
              <a:lnSpc>
                <a:spcPct val="100000"/>
              </a:lnSpc>
              <a:spcBef>
                <a:spcPts val="0"/>
              </a:spcBef>
              <a:spcAft>
                <a:spcPts val="0"/>
              </a:spcAft>
              <a:buClr>
                <a:schemeClr val="dk1"/>
              </a:buClr>
              <a:buSzPts val="1000"/>
              <a:buChar char="•"/>
              <a:defRPr sz="1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4-column)">
  <p:cSld name="Title and Content (4-column)">
    <p:spTree>
      <p:nvGrpSpPr>
        <p:cNvPr id="1" name="Shape 76"/>
        <p:cNvGrpSpPr/>
        <p:nvPr/>
      </p:nvGrpSpPr>
      <p:grpSpPr>
        <a:xfrm>
          <a:off x="0" y="0"/>
          <a:ext cx="0" cy="0"/>
          <a:chOff x="0" y="0"/>
          <a:chExt cx="0" cy="0"/>
        </a:xfrm>
      </p:grpSpPr>
      <p:sp>
        <p:nvSpPr>
          <p:cNvPr id="77" name="Google Shape;77;p9"/>
          <p:cNvSpPr txBox="1">
            <a:spLocks noGrp="1"/>
          </p:cNvSpPr>
          <p:nvPr>
            <p:ph type="title"/>
          </p:nvPr>
        </p:nvSpPr>
        <p:spPr>
          <a:xfrm>
            <a:off x="563188" y="457200"/>
            <a:ext cx="9597900" cy="940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3000"/>
              <a:buFont typeface="Georgia"/>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 name="Google Shape;78;p9"/>
          <p:cNvSpPr txBox="1">
            <a:spLocks noGrp="1"/>
          </p:cNvSpPr>
          <p:nvPr>
            <p:ph type="body" idx="1"/>
          </p:nvPr>
        </p:nvSpPr>
        <p:spPr>
          <a:xfrm>
            <a:off x="563563" y="2069822"/>
            <a:ext cx="5532300" cy="696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317500" algn="l" rtl="0">
              <a:lnSpc>
                <a:spcPct val="100000"/>
              </a:lnSpc>
              <a:spcBef>
                <a:spcPts val="600"/>
              </a:spcBef>
              <a:spcAft>
                <a:spcPts val="0"/>
              </a:spcAft>
              <a:buClr>
                <a:schemeClr val="dk1"/>
              </a:buClr>
              <a:buSzPts val="1400"/>
              <a:buChar char="•"/>
              <a:defRPr sz="1400"/>
            </a:lvl2pPr>
            <a:lvl3pPr marL="1371600" lvl="2" indent="-317500" algn="l" rtl="0">
              <a:lnSpc>
                <a:spcPct val="100000"/>
              </a:lnSpc>
              <a:spcBef>
                <a:spcPts val="0"/>
              </a:spcBef>
              <a:spcAft>
                <a:spcPts val="0"/>
              </a:spcAft>
              <a:buClr>
                <a:schemeClr val="dk1"/>
              </a:buClr>
              <a:buSzPts val="1400"/>
              <a:buChar char="•"/>
              <a:defRPr sz="1400"/>
            </a:lvl3pPr>
            <a:lvl4pPr marL="1828800" lvl="3" indent="-317500" algn="l" rtl="0">
              <a:lnSpc>
                <a:spcPct val="100000"/>
              </a:lnSpc>
              <a:spcBef>
                <a:spcPts val="0"/>
              </a:spcBef>
              <a:spcAft>
                <a:spcPts val="0"/>
              </a:spcAft>
              <a:buClr>
                <a:schemeClr val="dk1"/>
              </a:buClr>
              <a:buSzPts val="1400"/>
              <a:buChar char="•"/>
              <a:defRPr sz="1400"/>
            </a:lvl4pPr>
            <a:lvl5pPr marL="2286000" lvl="4" indent="-317500" algn="l" rtl="0">
              <a:lnSpc>
                <a:spcPct val="100000"/>
              </a:lnSpc>
              <a:spcBef>
                <a:spcPts val="0"/>
              </a:spcBef>
              <a:spcAft>
                <a:spcPts val="0"/>
              </a:spcAft>
              <a:buClr>
                <a:schemeClr val="dk1"/>
              </a:buClr>
              <a:buSzPts val="1400"/>
              <a:buChar char="•"/>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9" name="Google Shape;79;p9"/>
          <p:cNvSpPr txBox="1">
            <a:spLocks noGrp="1"/>
          </p:cNvSpPr>
          <p:nvPr>
            <p:ph type="body" idx="2"/>
          </p:nvPr>
        </p:nvSpPr>
        <p:spPr>
          <a:xfrm>
            <a:off x="563189" y="3207657"/>
            <a:ext cx="2634000" cy="2820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000"/>
              <a:buNone/>
              <a:defRPr sz="1000"/>
            </a:lvl1pPr>
            <a:lvl2pPr marL="914400" lvl="1" indent="-292100" algn="l" rtl="0">
              <a:lnSpc>
                <a:spcPct val="100000"/>
              </a:lnSpc>
              <a:spcBef>
                <a:spcPts val="600"/>
              </a:spcBef>
              <a:spcAft>
                <a:spcPts val="0"/>
              </a:spcAft>
              <a:buClr>
                <a:schemeClr val="dk1"/>
              </a:buClr>
              <a:buSzPts val="1000"/>
              <a:buChar char="•"/>
              <a:defRPr sz="1000"/>
            </a:lvl2pPr>
            <a:lvl3pPr marL="1371600" lvl="2" indent="-292100" algn="l" rtl="0">
              <a:lnSpc>
                <a:spcPct val="100000"/>
              </a:lnSpc>
              <a:spcBef>
                <a:spcPts val="0"/>
              </a:spcBef>
              <a:spcAft>
                <a:spcPts val="0"/>
              </a:spcAft>
              <a:buClr>
                <a:schemeClr val="dk1"/>
              </a:buClr>
              <a:buSzPts val="1000"/>
              <a:buChar char="•"/>
              <a:defRPr sz="1000"/>
            </a:lvl3pPr>
            <a:lvl4pPr marL="1828800" lvl="3" indent="-292100" algn="l" rtl="0">
              <a:lnSpc>
                <a:spcPct val="100000"/>
              </a:lnSpc>
              <a:spcBef>
                <a:spcPts val="0"/>
              </a:spcBef>
              <a:spcAft>
                <a:spcPts val="0"/>
              </a:spcAft>
              <a:buClr>
                <a:schemeClr val="dk1"/>
              </a:buClr>
              <a:buSzPts val="1000"/>
              <a:buChar char="•"/>
              <a:defRPr sz="1000"/>
            </a:lvl4pPr>
            <a:lvl5pPr marL="2286000" lvl="4" indent="-292100" algn="l" rtl="0">
              <a:lnSpc>
                <a:spcPct val="100000"/>
              </a:lnSpc>
              <a:spcBef>
                <a:spcPts val="0"/>
              </a:spcBef>
              <a:spcAft>
                <a:spcPts val="0"/>
              </a:spcAft>
              <a:buClr>
                <a:schemeClr val="dk1"/>
              </a:buClr>
              <a:buSzPts val="1000"/>
              <a:buChar char="•"/>
              <a:defRPr sz="1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0" name="Google Shape;80;p9"/>
          <p:cNvSpPr txBox="1">
            <a:spLocks noGrp="1"/>
          </p:cNvSpPr>
          <p:nvPr>
            <p:ph type="body" idx="3"/>
          </p:nvPr>
        </p:nvSpPr>
        <p:spPr>
          <a:xfrm>
            <a:off x="3371126" y="3207657"/>
            <a:ext cx="2633400" cy="2819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000"/>
              <a:buNone/>
              <a:defRPr sz="1000"/>
            </a:lvl1pPr>
            <a:lvl2pPr marL="914400" lvl="1" indent="-292100" algn="l" rtl="0">
              <a:lnSpc>
                <a:spcPct val="100000"/>
              </a:lnSpc>
              <a:spcBef>
                <a:spcPts val="600"/>
              </a:spcBef>
              <a:spcAft>
                <a:spcPts val="0"/>
              </a:spcAft>
              <a:buClr>
                <a:schemeClr val="dk1"/>
              </a:buClr>
              <a:buSzPts val="1000"/>
              <a:buChar char="•"/>
              <a:defRPr sz="1000"/>
            </a:lvl2pPr>
            <a:lvl3pPr marL="1371600" lvl="2" indent="-292100" algn="l" rtl="0">
              <a:lnSpc>
                <a:spcPct val="100000"/>
              </a:lnSpc>
              <a:spcBef>
                <a:spcPts val="0"/>
              </a:spcBef>
              <a:spcAft>
                <a:spcPts val="0"/>
              </a:spcAft>
              <a:buClr>
                <a:schemeClr val="dk1"/>
              </a:buClr>
              <a:buSzPts val="1000"/>
              <a:buChar char="•"/>
              <a:defRPr sz="1000"/>
            </a:lvl3pPr>
            <a:lvl4pPr marL="1828800" lvl="3" indent="-292100" algn="l" rtl="0">
              <a:lnSpc>
                <a:spcPct val="100000"/>
              </a:lnSpc>
              <a:spcBef>
                <a:spcPts val="0"/>
              </a:spcBef>
              <a:spcAft>
                <a:spcPts val="0"/>
              </a:spcAft>
              <a:buClr>
                <a:schemeClr val="dk1"/>
              </a:buClr>
              <a:buSzPts val="1000"/>
              <a:buChar char="•"/>
              <a:defRPr sz="1000"/>
            </a:lvl4pPr>
            <a:lvl5pPr marL="2286000" lvl="4" indent="-292100" algn="l" rtl="0">
              <a:lnSpc>
                <a:spcPct val="100000"/>
              </a:lnSpc>
              <a:spcBef>
                <a:spcPts val="0"/>
              </a:spcBef>
              <a:spcAft>
                <a:spcPts val="0"/>
              </a:spcAft>
              <a:buClr>
                <a:schemeClr val="dk1"/>
              </a:buClr>
              <a:buSzPts val="1000"/>
              <a:buChar char="•"/>
              <a:defRPr sz="1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1" name="Google Shape;81;p9"/>
          <p:cNvSpPr txBox="1">
            <a:spLocks noGrp="1"/>
          </p:cNvSpPr>
          <p:nvPr>
            <p:ph type="body" idx="4"/>
          </p:nvPr>
        </p:nvSpPr>
        <p:spPr>
          <a:xfrm>
            <a:off x="6178499" y="3207657"/>
            <a:ext cx="2633700" cy="2819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000"/>
              <a:buNone/>
              <a:defRPr sz="1000"/>
            </a:lvl1pPr>
            <a:lvl2pPr marL="914400" lvl="1" indent="-292100" algn="l" rtl="0">
              <a:lnSpc>
                <a:spcPct val="100000"/>
              </a:lnSpc>
              <a:spcBef>
                <a:spcPts val="600"/>
              </a:spcBef>
              <a:spcAft>
                <a:spcPts val="0"/>
              </a:spcAft>
              <a:buClr>
                <a:schemeClr val="dk1"/>
              </a:buClr>
              <a:buSzPts val="1000"/>
              <a:buChar char="•"/>
              <a:defRPr sz="1000"/>
            </a:lvl2pPr>
            <a:lvl3pPr marL="1371600" lvl="2" indent="-292100" algn="l" rtl="0">
              <a:lnSpc>
                <a:spcPct val="100000"/>
              </a:lnSpc>
              <a:spcBef>
                <a:spcPts val="0"/>
              </a:spcBef>
              <a:spcAft>
                <a:spcPts val="0"/>
              </a:spcAft>
              <a:buClr>
                <a:schemeClr val="dk1"/>
              </a:buClr>
              <a:buSzPts val="1000"/>
              <a:buChar char="•"/>
              <a:defRPr sz="1000"/>
            </a:lvl3pPr>
            <a:lvl4pPr marL="1828800" lvl="3" indent="-292100" algn="l" rtl="0">
              <a:lnSpc>
                <a:spcPct val="100000"/>
              </a:lnSpc>
              <a:spcBef>
                <a:spcPts val="0"/>
              </a:spcBef>
              <a:spcAft>
                <a:spcPts val="0"/>
              </a:spcAft>
              <a:buClr>
                <a:schemeClr val="dk1"/>
              </a:buClr>
              <a:buSzPts val="1000"/>
              <a:buChar char="•"/>
              <a:defRPr sz="1000"/>
            </a:lvl4pPr>
            <a:lvl5pPr marL="2286000" lvl="4" indent="-292100" algn="l" rtl="0">
              <a:lnSpc>
                <a:spcPct val="100000"/>
              </a:lnSpc>
              <a:spcBef>
                <a:spcPts val="0"/>
              </a:spcBef>
              <a:spcAft>
                <a:spcPts val="0"/>
              </a:spcAft>
              <a:buClr>
                <a:schemeClr val="dk1"/>
              </a:buClr>
              <a:buSzPts val="1000"/>
              <a:buChar char="•"/>
              <a:defRPr sz="1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2" name="Google Shape;82;p9"/>
          <p:cNvSpPr txBox="1">
            <a:spLocks noGrp="1"/>
          </p:cNvSpPr>
          <p:nvPr>
            <p:ph type="body" idx="5"/>
          </p:nvPr>
        </p:nvSpPr>
        <p:spPr>
          <a:xfrm>
            <a:off x="8986062" y="3207657"/>
            <a:ext cx="2633700" cy="2819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000"/>
              <a:buNone/>
              <a:defRPr sz="1000"/>
            </a:lvl1pPr>
            <a:lvl2pPr marL="914400" lvl="1" indent="-292100" algn="l" rtl="0">
              <a:lnSpc>
                <a:spcPct val="100000"/>
              </a:lnSpc>
              <a:spcBef>
                <a:spcPts val="600"/>
              </a:spcBef>
              <a:spcAft>
                <a:spcPts val="0"/>
              </a:spcAft>
              <a:buClr>
                <a:schemeClr val="dk1"/>
              </a:buClr>
              <a:buSzPts val="1000"/>
              <a:buChar char="•"/>
              <a:defRPr sz="1000"/>
            </a:lvl2pPr>
            <a:lvl3pPr marL="1371600" lvl="2" indent="-292100" algn="l" rtl="0">
              <a:lnSpc>
                <a:spcPct val="100000"/>
              </a:lnSpc>
              <a:spcBef>
                <a:spcPts val="0"/>
              </a:spcBef>
              <a:spcAft>
                <a:spcPts val="0"/>
              </a:spcAft>
              <a:buClr>
                <a:schemeClr val="dk1"/>
              </a:buClr>
              <a:buSzPts val="1000"/>
              <a:buChar char="•"/>
              <a:defRPr sz="1000"/>
            </a:lvl3pPr>
            <a:lvl4pPr marL="1828800" lvl="3" indent="-292100" algn="l" rtl="0">
              <a:lnSpc>
                <a:spcPct val="100000"/>
              </a:lnSpc>
              <a:spcBef>
                <a:spcPts val="0"/>
              </a:spcBef>
              <a:spcAft>
                <a:spcPts val="0"/>
              </a:spcAft>
              <a:buClr>
                <a:schemeClr val="dk1"/>
              </a:buClr>
              <a:buSzPts val="1000"/>
              <a:buChar char="•"/>
              <a:defRPr sz="1000"/>
            </a:lvl4pPr>
            <a:lvl5pPr marL="2286000" lvl="4" indent="-292100" algn="l" rtl="0">
              <a:lnSpc>
                <a:spcPct val="100000"/>
              </a:lnSpc>
              <a:spcBef>
                <a:spcPts val="0"/>
              </a:spcBef>
              <a:spcAft>
                <a:spcPts val="0"/>
              </a:spcAft>
              <a:buClr>
                <a:schemeClr val="dk1"/>
              </a:buClr>
              <a:buSzPts val="1000"/>
              <a:buChar char="•"/>
              <a:defRPr sz="1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83" name="Google Shape;83;p9"/>
          <p:cNvPicPr preferRelativeResize="0"/>
          <p:nvPr/>
        </p:nvPicPr>
        <p:blipFill rotWithShape="1">
          <a:blip r:embed="rId2">
            <a:alphaModFix/>
          </a:blip>
          <a:srcRect/>
          <a:stretch/>
        </p:blipFill>
        <p:spPr>
          <a:xfrm>
            <a:off x="10922769" y="577850"/>
            <a:ext cx="696954" cy="1587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column content with subhead">
  <p:cSld name="4-column content with subhead">
    <p:spTree>
      <p:nvGrpSpPr>
        <p:cNvPr id="1" name="Shape 84"/>
        <p:cNvGrpSpPr/>
        <p:nvPr/>
      </p:nvGrpSpPr>
      <p:grpSpPr>
        <a:xfrm>
          <a:off x="0" y="0"/>
          <a:ext cx="0" cy="0"/>
          <a:chOff x="0" y="0"/>
          <a:chExt cx="0" cy="0"/>
        </a:xfrm>
      </p:grpSpPr>
      <p:sp>
        <p:nvSpPr>
          <p:cNvPr id="85" name="Google Shape;85;p10"/>
          <p:cNvSpPr txBox="1">
            <a:spLocks noGrp="1"/>
          </p:cNvSpPr>
          <p:nvPr>
            <p:ph type="title"/>
          </p:nvPr>
        </p:nvSpPr>
        <p:spPr>
          <a:xfrm>
            <a:off x="563188" y="457200"/>
            <a:ext cx="9597900" cy="9402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3000"/>
              <a:buFont typeface="Georgia"/>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 name="Google Shape;86;p10"/>
          <p:cNvSpPr txBox="1">
            <a:spLocks noGrp="1"/>
          </p:cNvSpPr>
          <p:nvPr>
            <p:ph type="body" idx="1"/>
          </p:nvPr>
        </p:nvSpPr>
        <p:spPr>
          <a:xfrm>
            <a:off x="563563" y="2172076"/>
            <a:ext cx="2633400" cy="457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0"/>
              </a:spcBef>
              <a:spcAft>
                <a:spcPts val="0"/>
              </a:spcAft>
              <a:buClr>
                <a:schemeClr val="dk1"/>
              </a:buClr>
              <a:buSzPts val="1400"/>
              <a:buNone/>
              <a:defRPr sz="1400" b="1"/>
            </a:lvl1pPr>
            <a:lvl2pPr marL="914400" lvl="1" indent="-342900" algn="l" rtl="0">
              <a:lnSpc>
                <a:spcPct val="100000"/>
              </a:lnSpc>
              <a:spcBef>
                <a:spcPts val="300"/>
              </a:spcBef>
              <a:spcAft>
                <a:spcPts val="0"/>
              </a:spcAft>
              <a:buClr>
                <a:schemeClr val="dk1"/>
              </a:buClr>
              <a:buSzPts val="1800"/>
              <a:buChar char="•"/>
              <a:defRPr/>
            </a:lvl2pPr>
            <a:lvl3pPr marL="1371600" lvl="2" indent="-342900" algn="l" rtl="0">
              <a:lnSpc>
                <a:spcPct val="100000"/>
              </a:lnSpc>
              <a:spcBef>
                <a:spcPts val="0"/>
              </a:spcBef>
              <a:spcAft>
                <a:spcPts val="0"/>
              </a:spcAft>
              <a:buClr>
                <a:schemeClr val="dk1"/>
              </a:buClr>
              <a:buSzPts val="1800"/>
              <a:buChar char="•"/>
              <a:defRPr/>
            </a:lvl3pPr>
            <a:lvl4pPr marL="1828800" lvl="3" indent="-342900" algn="l" rtl="0">
              <a:lnSpc>
                <a:spcPct val="100000"/>
              </a:lnSpc>
              <a:spcBef>
                <a:spcPts val="0"/>
              </a:spcBef>
              <a:spcAft>
                <a:spcPts val="0"/>
              </a:spcAft>
              <a:buClr>
                <a:schemeClr val="dk1"/>
              </a:buClr>
              <a:buSzPts val="1800"/>
              <a:buChar char="•"/>
              <a:defRPr/>
            </a:lvl4pPr>
            <a:lvl5pPr marL="2286000" lvl="4" indent="-342900" algn="l" rtl="0">
              <a:lnSpc>
                <a:spcPct val="100000"/>
              </a:lnSpc>
              <a:spcBef>
                <a:spcPts val="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7" name="Google Shape;87;p10"/>
          <p:cNvSpPr txBox="1">
            <a:spLocks noGrp="1"/>
          </p:cNvSpPr>
          <p:nvPr>
            <p:ph type="body" idx="2"/>
          </p:nvPr>
        </p:nvSpPr>
        <p:spPr>
          <a:xfrm>
            <a:off x="563189" y="2953598"/>
            <a:ext cx="2634000" cy="3074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dk1"/>
              </a:buClr>
              <a:buSzPts val="1000"/>
              <a:buNone/>
              <a:defRPr sz="1000"/>
            </a:lvl1pPr>
            <a:lvl2pPr marL="914400" lvl="1" indent="-292100" algn="l" rtl="0">
              <a:lnSpc>
                <a:spcPct val="100000"/>
              </a:lnSpc>
              <a:spcBef>
                <a:spcPts val="0"/>
              </a:spcBef>
              <a:spcAft>
                <a:spcPts val="0"/>
              </a:spcAft>
              <a:buClr>
                <a:schemeClr val="dk1"/>
              </a:buClr>
              <a:buSzPts val="1000"/>
              <a:buChar char="•"/>
              <a:defRPr sz="1000"/>
            </a:lvl2pPr>
            <a:lvl3pPr marL="1371600" lvl="2" indent="-292100" algn="l" rtl="0">
              <a:lnSpc>
                <a:spcPct val="100000"/>
              </a:lnSpc>
              <a:spcBef>
                <a:spcPts val="0"/>
              </a:spcBef>
              <a:spcAft>
                <a:spcPts val="0"/>
              </a:spcAft>
              <a:buClr>
                <a:schemeClr val="dk1"/>
              </a:buClr>
              <a:buSzPts val="1000"/>
              <a:buChar char="•"/>
              <a:defRPr sz="1000"/>
            </a:lvl3pPr>
            <a:lvl4pPr marL="1828800" lvl="3" indent="-292100" algn="l" rtl="0">
              <a:lnSpc>
                <a:spcPct val="100000"/>
              </a:lnSpc>
              <a:spcBef>
                <a:spcPts val="0"/>
              </a:spcBef>
              <a:spcAft>
                <a:spcPts val="0"/>
              </a:spcAft>
              <a:buClr>
                <a:schemeClr val="dk1"/>
              </a:buClr>
              <a:buSzPts val="1000"/>
              <a:buChar char="•"/>
              <a:defRPr sz="1000"/>
            </a:lvl4pPr>
            <a:lvl5pPr marL="2286000" lvl="4" indent="-292100" algn="l" rtl="0">
              <a:lnSpc>
                <a:spcPct val="100000"/>
              </a:lnSpc>
              <a:spcBef>
                <a:spcPts val="0"/>
              </a:spcBef>
              <a:spcAft>
                <a:spcPts val="0"/>
              </a:spcAft>
              <a:buClr>
                <a:schemeClr val="dk1"/>
              </a:buClr>
              <a:buSzPts val="1000"/>
              <a:buChar char="•"/>
              <a:defRPr sz="1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8" name="Google Shape;88;p10"/>
          <p:cNvSpPr txBox="1">
            <a:spLocks noGrp="1"/>
          </p:cNvSpPr>
          <p:nvPr>
            <p:ph type="body" idx="3"/>
          </p:nvPr>
        </p:nvSpPr>
        <p:spPr>
          <a:xfrm>
            <a:off x="3370873" y="2175251"/>
            <a:ext cx="2633700" cy="4539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0"/>
              </a:spcBef>
              <a:spcAft>
                <a:spcPts val="0"/>
              </a:spcAft>
              <a:buClr>
                <a:schemeClr val="dk1"/>
              </a:buClr>
              <a:buSzPts val="1400"/>
              <a:buNone/>
              <a:defRPr sz="1400" b="1"/>
            </a:lvl1pPr>
            <a:lvl2pPr marL="914400" lvl="1" indent="-342900" algn="l" rtl="0">
              <a:lnSpc>
                <a:spcPct val="100000"/>
              </a:lnSpc>
              <a:spcBef>
                <a:spcPts val="300"/>
              </a:spcBef>
              <a:spcAft>
                <a:spcPts val="0"/>
              </a:spcAft>
              <a:buClr>
                <a:schemeClr val="dk1"/>
              </a:buClr>
              <a:buSzPts val="1800"/>
              <a:buChar char="•"/>
              <a:defRPr/>
            </a:lvl2pPr>
            <a:lvl3pPr marL="1371600" lvl="2" indent="-342900" algn="l" rtl="0">
              <a:lnSpc>
                <a:spcPct val="100000"/>
              </a:lnSpc>
              <a:spcBef>
                <a:spcPts val="0"/>
              </a:spcBef>
              <a:spcAft>
                <a:spcPts val="0"/>
              </a:spcAft>
              <a:buClr>
                <a:schemeClr val="dk1"/>
              </a:buClr>
              <a:buSzPts val="1800"/>
              <a:buChar char="•"/>
              <a:defRPr/>
            </a:lvl3pPr>
            <a:lvl4pPr marL="1828800" lvl="3" indent="-342900" algn="l" rtl="0">
              <a:lnSpc>
                <a:spcPct val="100000"/>
              </a:lnSpc>
              <a:spcBef>
                <a:spcPts val="0"/>
              </a:spcBef>
              <a:spcAft>
                <a:spcPts val="0"/>
              </a:spcAft>
              <a:buClr>
                <a:schemeClr val="dk1"/>
              </a:buClr>
              <a:buSzPts val="1800"/>
              <a:buChar char="•"/>
              <a:defRPr/>
            </a:lvl4pPr>
            <a:lvl5pPr marL="2286000" lvl="4" indent="-342900" algn="l" rtl="0">
              <a:lnSpc>
                <a:spcPct val="100000"/>
              </a:lnSpc>
              <a:spcBef>
                <a:spcPts val="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9" name="Google Shape;89;p10"/>
          <p:cNvSpPr txBox="1">
            <a:spLocks noGrp="1"/>
          </p:cNvSpPr>
          <p:nvPr>
            <p:ph type="body" idx="4"/>
          </p:nvPr>
        </p:nvSpPr>
        <p:spPr>
          <a:xfrm>
            <a:off x="3371126" y="2953598"/>
            <a:ext cx="2633400" cy="307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dk1"/>
              </a:buClr>
              <a:buSzPts val="1000"/>
              <a:buNone/>
              <a:defRPr sz="1000"/>
            </a:lvl1pPr>
            <a:lvl2pPr marL="914400" lvl="1" indent="-292100" algn="l" rtl="0">
              <a:lnSpc>
                <a:spcPct val="100000"/>
              </a:lnSpc>
              <a:spcBef>
                <a:spcPts val="0"/>
              </a:spcBef>
              <a:spcAft>
                <a:spcPts val="0"/>
              </a:spcAft>
              <a:buClr>
                <a:schemeClr val="dk1"/>
              </a:buClr>
              <a:buSzPts val="1000"/>
              <a:buChar char="•"/>
              <a:defRPr sz="1000"/>
            </a:lvl2pPr>
            <a:lvl3pPr marL="1371600" lvl="2" indent="-292100" algn="l" rtl="0">
              <a:lnSpc>
                <a:spcPct val="100000"/>
              </a:lnSpc>
              <a:spcBef>
                <a:spcPts val="0"/>
              </a:spcBef>
              <a:spcAft>
                <a:spcPts val="0"/>
              </a:spcAft>
              <a:buClr>
                <a:schemeClr val="dk1"/>
              </a:buClr>
              <a:buSzPts val="1000"/>
              <a:buChar char="•"/>
              <a:defRPr sz="1000"/>
            </a:lvl3pPr>
            <a:lvl4pPr marL="1828800" lvl="3" indent="-292100" algn="l" rtl="0">
              <a:lnSpc>
                <a:spcPct val="100000"/>
              </a:lnSpc>
              <a:spcBef>
                <a:spcPts val="0"/>
              </a:spcBef>
              <a:spcAft>
                <a:spcPts val="0"/>
              </a:spcAft>
              <a:buClr>
                <a:schemeClr val="dk1"/>
              </a:buClr>
              <a:buSzPts val="1000"/>
              <a:buChar char="•"/>
              <a:defRPr sz="1000"/>
            </a:lvl4pPr>
            <a:lvl5pPr marL="2286000" lvl="4" indent="-292100" algn="l" rtl="0">
              <a:lnSpc>
                <a:spcPct val="100000"/>
              </a:lnSpc>
              <a:spcBef>
                <a:spcPts val="0"/>
              </a:spcBef>
              <a:spcAft>
                <a:spcPts val="0"/>
              </a:spcAft>
              <a:buClr>
                <a:schemeClr val="dk1"/>
              </a:buClr>
              <a:buSzPts val="1000"/>
              <a:buChar char="•"/>
              <a:defRPr sz="1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0" name="Google Shape;90;p10"/>
          <p:cNvSpPr txBox="1">
            <a:spLocks noGrp="1"/>
          </p:cNvSpPr>
          <p:nvPr>
            <p:ph type="body" idx="5"/>
          </p:nvPr>
        </p:nvSpPr>
        <p:spPr>
          <a:xfrm>
            <a:off x="6178373" y="2172076"/>
            <a:ext cx="2632200" cy="457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0"/>
              </a:spcBef>
              <a:spcAft>
                <a:spcPts val="0"/>
              </a:spcAft>
              <a:buClr>
                <a:schemeClr val="dk1"/>
              </a:buClr>
              <a:buSzPts val="1400"/>
              <a:buNone/>
              <a:defRPr sz="1400" b="1"/>
            </a:lvl1pPr>
            <a:lvl2pPr marL="914400" lvl="1" indent="-342900" algn="l" rtl="0">
              <a:lnSpc>
                <a:spcPct val="100000"/>
              </a:lnSpc>
              <a:spcBef>
                <a:spcPts val="300"/>
              </a:spcBef>
              <a:spcAft>
                <a:spcPts val="0"/>
              </a:spcAft>
              <a:buClr>
                <a:schemeClr val="dk1"/>
              </a:buClr>
              <a:buSzPts val="1800"/>
              <a:buChar char="•"/>
              <a:defRPr/>
            </a:lvl2pPr>
            <a:lvl3pPr marL="1371600" lvl="2" indent="-342900" algn="l" rtl="0">
              <a:lnSpc>
                <a:spcPct val="100000"/>
              </a:lnSpc>
              <a:spcBef>
                <a:spcPts val="0"/>
              </a:spcBef>
              <a:spcAft>
                <a:spcPts val="0"/>
              </a:spcAft>
              <a:buClr>
                <a:schemeClr val="dk1"/>
              </a:buClr>
              <a:buSzPts val="1800"/>
              <a:buChar char="•"/>
              <a:defRPr/>
            </a:lvl3pPr>
            <a:lvl4pPr marL="1828800" lvl="3" indent="-342900" algn="l" rtl="0">
              <a:lnSpc>
                <a:spcPct val="100000"/>
              </a:lnSpc>
              <a:spcBef>
                <a:spcPts val="0"/>
              </a:spcBef>
              <a:spcAft>
                <a:spcPts val="0"/>
              </a:spcAft>
              <a:buClr>
                <a:schemeClr val="dk1"/>
              </a:buClr>
              <a:buSzPts val="1800"/>
              <a:buChar char="•"/>
              <a:defRPr/>
            </a:lvl4pPr>
            <a:lvl5pPr marL="2286000" lvl="4" indent="-342900" algn="l" rtl="0">
              <a:lnSpc>
                <a:spcPct val="100000"/>
              </a:lnSpc>
              <a:spcBef>
                <a:spcPts val="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1" name="Google Shape;91;p10"/>
          <p:cNvSpPr txBox="1">
            <a:spLocks noGrp="1"/>
          </p:cNvSpPr>
          <p:nvPr>
            <p:ph type="body" idx="6"/>
          </p:nvPr>
        </p:nvSpPr>
        <p:spPr>
          <a:xfrm>
            <a:off x="6178499" y="2953598"/>
            <a:ext cx="2633700" cy="307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dk1"/>
              </a:buClr>
              <a:buSzPts val="1000"/>
              <a:buNone/>
              <a:defRPr sz="1000"/>
            </a:lvl1pPr>
            <a:lvl2pPr marL="914400" lvl="1" indent="-292100" algn="l" rtl="0">
              <a:lnSpc>
                <a:spcPct val="100000"/>
              </a:lnSpc>
              <a:spcBef>
                <a:spcPts val="0"/>
              </a:spcBef>
              <a:spcAft>
                <a:spcPts val="0"/>
              </a:spcAft>
              <a:buClr>
                <a:schemeClr val="dk1"/>
              </a:buClr>
              <a:buSzPts val="1000"/>
              <a:buChar char="•"/>
              <a:defRPr sz="1000"/>
            </a:lvl2pPr>
            <a:lvl3pPr marL="1371600" lvl="2" indent="-292100" algn="l" rtl="0">
              <a:lnSpc>
                <a:spcPct val="100000"/>
              </a:lnSpc>
              <a:spcBef>
                <a:spcPts val="0"/>
              </a:spcBef>
              <a:spcAft>
                <a:spcPts val="0"/>
              </a:spcAft>
              <a:buClr>
                <a:schemeClr val="dk1"/>
              </a:buClr>
              <a:buSzPts val="1000"/>
              <a:buChar char="•"/>
              <a:defRPr sz="1000"/>
            </a:lvl3pPr>
            <a:lvl4pPr marL="1828800" lvl="3" indent="-292100" algn="l" rtl="0">
              <a:lnSpc>
                <a:spcPct val="100000"/>
              </a:lnSpc>
              <a:spcBef>
                <a:spcPts val="0"/>
              </a:spcBef>
              <a:spcAft>
                <a:spcPts val="0"/>
              </a:spcAft>
              <a:buClr>
                <a:schemeClr val="dk1"/>
              </a:buClr>
              <a:buSzPts val="1000"/>
              <a:buChar char="•"/>
              <a:defRPr sz="1000"/>
            </a:lvl4pPr>
            <a:lvl5pPr marL="2286000" lvl="4" indent="-292100" algn="l" rtl="0">
              <a:lnSpc>
                <a:spcPct val="100000"/>
              </a:lnSpc>
              <a:spcBef>
                <a:spcPts val="0"/>
              </a:spcBef>
              <a:spcAft>
                <a:spcPts val="0"/>
              </a:spcAft>
              <a:buClr>
                <a:schemeClr val="dk1"/>
              </a:buClr>
              <a:buSzPts val="1000"/>
              <a:buChar char="•"/>
              <a:defRPr sz="1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2" name="Google Shape;92;p10"/>
          <p:cNvSpPr txBox="1">
            <a:spLocks noGrp="1"/>
          </p:cNvSpPr>
          <p:nvPr>
            <p:ph type="body" idx="7"/>
          </p:nvPr>
        </p:nvSpPr>
        <p:spPr>
          <a:xfrm>
            <a:off x="8984285" y="2172076"/>
            <a:ext cx="2633700" cy="457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0"/>
              </a:spcBef>
              <a:spcAft>
                <a:spcPts val="0"/>
              </a:spcAft>
              <a:buClr>
                <a:schemeClr val="dk1"/>
              </a:buClr>
              <a:buSzPts val="1400"/>
              <a:buNone/>
              <a:defRPr sz="1400" b="1"/>
            </a:lvl1pPr>
            <a:lvl2pPr marL="914400" lvl="1" indent="-342900" algn="l" rtl="0">
              <a:lnSpc>
                <a:spcPct val="100000"/>
              </a:lnSpc>
              <a:spcBef>
                <a:spcPts val="300"/>
              </a:spcBef>
              <a:spcAft>
                <a:spcPts val="0"/>
              </a:spcAft>
              <a:buClr>
                <a:schemeClr val="dk1"/>
              </a:buClr>
              <a:buSzPts val="1800"/>
              <a:buChar char="•"/>
              <a:defRPr/>
            </a:lvl2pPr>
            <a:lvl3pPr marL="1371600" lvl="2" indent="-342900" algn="l" rtl="0">
              <a:lnSpc>
                <a:spcPct val="100000"/>
              </a:lnSpc>
              <a:spcBef>
                <a:spcPts val="0"/>
              </a:spcBef>
              <a:spcAft>
                <a:spcPts val="0"/>
              </a:spcAft>
              <a:buClr>
                <a:schemeClr val="dk1"/>
              </a:buClr>
              <a:buSzPts val="1800"/>
              <a:buChar char="•"/>
              <a:defRPr/>
            </a:lvl3pPr>
            <a:lvl4pPr marL="1828800" lvl="3" indent="-342900" algn="l" rtl="0">
              <a:lnSpc>
                <a:spcPct val="100000"/>
              </a:lnSpc>
              <a:spcBef>
                <a:spcPts val="0"/>
              </a:spcBef>
              <a:spcAft>
                <a:spcPts val="0"/>
              </a:spcAft>
              <a:buClr>
                <a:schemeClr val="dk1"/>
              </a:buClr>
              <a:buSzPts val="1800"/>
              <a:buChar char="•"/>
              <a:defRPr/>
            </a:lvl4pPr>
            <a:lvl5pPr marL="2286000" lvl="4" indent="-342900" algn="l" rtl="0">
              <a:lnSpc>
                <a:spcPct val="100000"/>
              </a:lnSpc>
              <a:spcBef>
                <a:spcPts val="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3" name="Google Shape;93;p10"/>
          <p:cNvSpPr txBox="1">
            <a:spLocks noGrp="1"/>
          </p:cNvSpPr>
          <p:nvPr>
            <p:ph type="body" idx="8"/>
          </p:nvPr>
        </p:nvSpPr>
        <p:spPr>
          <a:xfrm>
            <a:off x="8986062" y="2953598"/>
            <a:ext cx="2633700" cy="307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dk1"/>
              </a:buClr>
              <a:buSzPts val="1000"/>
              <a:buNone/>
              <a:defRPr sz="1000"/>
            </a:lvl1pPr>
            <a:lvl2pPr marL="914400" lvl="1" indent="-292100" algn="l" rtl="0">
              <a:lnSpc>
                <a:spcPct val="100000"/>
              </a:lnSpc>
              <a:spcBef>
                <a:spcPts val="0"/>
              </a:spcBef>
              <a:spcAft>
                <a:spcPts val="0"/>
              </a:spcAft>
              <a:buClr>
                <a:schemeClr val="dk1"/>
              </a:buClr>
              <a:buSzPts val="1000"/>
              <a:buChar char="•"/>
              <a:defRPr sz="1000"/>
            </a:lvl2pPr>
            <a:lvl3pPr marL="1371600" lvl="2" indent="-292100" algn="l" rtl="0">
              <a:lnSpc>
                <a:spcPct val="100000"/>
              </a:lnSpc>
              <a:spcBef>
                <a:spcPts val="0"/>
              </a:spcBef>
              <a:spcAft>
                <a:spcPts val="0"/>
              </a:spcAft>
              <a:buClr>
                <a:schemeClr val="dk1"/>
              </a:buClr>
              <a:buSzPts val="1000"/>
              <a:buChar char="•"/>
              <a:defRPr sz="1000"/>
            </a:lvl3pPr>
            <a:lvl4pPr marL="1828800" lvl="3" indent="-292100" algn="l" rtl="0">
              <a:lnSpc>
                <a:spcPct val="100000"/>
              </a:lnSpc>
              <a:spcBef>
                <a:spcPts val="0"/>
              </a:spcBef>
              <a:spcAft>
                <a:spcPts val="0"/>
              </a:spcAft>
              <a:buClr>
                <a:schemeClr val="dk1"/>
              </a:buClr>
              <a:buSzPts val="1000"/>
              <a:buChar char="•"/>
              <a:defRPr sz="1000"/>
            </a:lvl4pPr>
            <a:lvl5pPr marL="2286000" lvl="4" indent="-292100" algn="l" rtl="0">
              <a:lnSpc>
                <a:spcPct val="100000"/>
              </a:lnSpc>
              <a:spcBef>
                <a:spcPts val="0"/>
              </a:spcBef>
              <a:spcAft>
                <a:spcPts val="0"/>
              </a:spcAft>
              <a:buClr>
                <a:schemeClr val="dk1"/>
              </a:buClr>
              <a:buSzPts val="1000"/>
              <a:buChar char="•"/>
              <a:defRPr sz="1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94" name="Google Shape;94;p10"/>
          <p:cNvPicPr preferRelativeResize="0"/>
          <p:nvPr/>
        </p:nvPicPr>
        <p:blipFill rotWithShape="1">
          <a:blip r:embed="rId2">
            <a:alphaModFix/>
          </a:blip>
          <a:srcRect/>
          <a:stretch/>
        </p:blipFill>
        <p:spPr>
          <a:xfrm>
            <a:off x="10922769" y="577850"/>
            <a:ext cx="696954" cy="15875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
        <p:cNvGrpSpPr/>
        <p:nvPr/>
      </p:nvGrpSpPr>
      <p:grpSpPr>
        <a:xfrm>
          <a:off x="0" y="0"/>
          <a:ext cx="0" cy="0"/>
          <a:chOff x="0" y="0"/>
          <a:chExt cx="0" cy="0"/>
        </a:xfrm>
      </p:grpSpPr>
      <p:sp>
        <p:nvSpPr>
          <p:cNvPr id="31" name="Google Shape;31;p1"/>
          <p:cNvSpPr txBox="1">
            <a:spLocks noGrp="1"/>
          </p:cNvSpPr>
          <p:nvPr>
            <p:ph type="title"/>
          </p:nvPr>
        </p:nvSpPr>
        <p:spPr>
          <a:xfrm>
            <a:off x="563188" y="457200"/>
            <a:ext cx="11057400" cy="9402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000"/>
              <a:buFont typeface="Georgia"/>
              <a:buNone/>
              <a:defRPr sz="3000" b="1" i="0" u="none" strike="noStrike" cap="none">
                <a:solidFill>
                  <a:schemeClr val="dk1"/>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2" name="Google Shape;32;p1"/>
          <p:cNvSpPr txBox="1">
            <a:spLocks noGrp="1"/>
          </p:cNvSpPr>
          <p:nvPr>
            <p:ph type="body" idx="1"/>
          </p:nvPr>
        </p:nvSpPr>
        <p:spPr>
          <a:xfrm>
            <a:off x="563188" y="1969448"/>
            <a:ext cx="11057400" cy="40518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85750" algn="l" rtl="0">
              <a:lnSpc>
                <a:spcPct val="100000"/>
              </a:lnSpc>
              <a:spcBef>
                <a:spcPts val="60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2pPr>
            <a:lvl3pPr marL="1371600" marR="0" lvl="2" indent="-285750" algn="l" rtl="0">
              <a:lnSpc>
                <a:spcPct val="100000"/>
              </a:lnSpc>
              <a:spcBef>
                <a:spcPts val="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85750" algn="l" rtl="0">
              <a:lnSpc>
                <a:spcPct val="100000"/>
              </a:lnSpc>
              <a:spcBef>
                <a:spcPts val="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L="2286000" marR="0" lvl="4" indent="-285750" algn="l" rtl="0">
              <a:lnSpc>
                <a:spcPct val="100000"/>
              </a:lnSpc>
              <a:spcBef>
                <a:spcPts val="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 name="Google Shape;33;p1"/>
          <p:cNvSpPr txBox="1"/>
          <p:nvPr/>
        </p:nvSpPr>
        <p:spPr>
          <a:xfrm>
            <a:off x="768477" y="6356351"/>
            <a:ext cx="4457700" cy="189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u="none" strike="noStrike" cap="none">
                <a:solidFill>
                  <a:schemeClr val="accent4"/>
                </a:solidFill>
                <a:latin typeface="Arial"/>
                <a:ea typeface="Arial"/>
                <a:cs typeface="Arial"/>
                <a:sym typeface="Arial"/>
              </a:rPr>
              <a:t>Copyright © 2022 Virtusa Corporation. All Rights Reserved.</a:t>
            </a:r>
            <a:endParaRPr/>
          </a:p>
        </p:txBody>
      </p:sp>
      <p:pic>
        <p:nvPicPr>
          <p:cNvPr id="34" name="Google Shape;34;p1"/>
          <p:cNvPicPr preferRelativeResize="0"/>
          <p:nvPr/>
        </p:nvPicPr>
        <p:blipFill rotWithShape="1">
          <a:blip r:embed="rId13">
            <a:alphaModFix amt="76000"/>
          </a:blip>
          <a:srcRect l="1447" r="49"/>
          <a:stretch/>
        </p:blipFill>
        <p:spPr>
          <a:xfrm>
            <a:off x="532003" y="6152598"/>
            <a:ext cx="10881368" cy="298368"/>
          </a:xfrm>
          <a:prstGeom prst="rect">
            <a:avLst/>
          </a:prstGeom>
          <a:noFill/>
          <a:ln>
            <a:noFill/>
          </a:ln>
        </p:spPr>
      </p:pic>
      <p:sp>
        <p:nvSpPr>
          <p:cNvPr id="35" name="Google Shape;35;p1"/>
          <p:cNvSpPr txBox="1"/>
          <p:nvPr/>
        </p:nvSpPr>
        <p:spPr>
          <a:xfrm>
            <a:off x="542291" y="6356351"/>
            <a:ext cx="311700" cy="189300"/>
          </a:xfrm>
          <a:prstGeom prst="rect">
            <a:avLst/>
          </a:prstGeom>
          <a:noFill/>
          <a:ln>
            <a:noFill/>
          </a:ln>
        </p:spPr>
        <p:txBody>
          <a:bodyPr spcFirstLastPara="1" wrap="square" lIns="0" tIns="45700" rIns="91425" bIns="45700" anchor="ctr" anchorCtr="0">
            <a:noAutofit/>
          </a:bodyPr>
          <a:lstStyle/>
          <a:p>
            <a:pPr marL="0" marR="0" lvl="0" indent="0" algn="l" rtl="0">
              <a:spcBef>
                <a:spcPts val="0"/>
              </a:spcBef>
              <a:spcAft>
                <a:spcPts val="0"/>
              </a:spcAft>
              <a:buNone/>
            </a:pPr>
            <a:fld id="{00000000-1234-1234-1234-123412341234}" type="slidenum">
              <a:rPr lang="en-US" sz="800" b="0" i="0" u="none" strike="noStrike" cap="none">
                <a:solidFill>
                  <a:schemeClr val="accent4"/>
                </a:solidFill>
                <a:latin typeface="Arial"/>
                <a:ea typeface="Arial"/>
                <a:cs typeface="Arial"/>
                <a:sym typeface="Arial"/>
              </a:rPr>
              <a:t>‹#›</a:t>
            </a:fld>
            <a:endParaRPr sz="800" b="0" i="0" u="none" strike="noStrike" cap="none">
              <a:solidFill>
                <a:schemeClr val="accent4"/>
              </a:solidFill>
              <a:latin typeface="Arial"/>
              <a:ea typeface="Arial"/>
              <a:cs typeface="Arial"/>
              <a:sym typeface="Arial"/>
            </a:endParaRPr>
          </a:p>
        </p:txBody>
      </p:sp>
      <p:sp>
        <p:nvSpPr>
          <p:cNvPr id="36" name="Google Shape;36;p1" descr="{&quot;HashCode&quot;:214762261,&quot;Placement&quot;:&quot;Header&quot;,&quot;Top&quot;:0.0,&quot;Left&quot;:0.0,&quot;SlideWidth&quot;:960,&quot;SlideHeight&quot;:540}"/>
          <p:cNvSpPr txBox="1"/>
          <p:nvPr/>
        </p:nvSpPr>
        <p:spPr>
          <a:xfrm>
            <a:off x="0" y="0"/>
            <a:ext cx="1286100" cy="262200"/>
          </a:xfrm>
          <a:prstGeom prst="rect">
            <a:avLst/>
          </a:prstGeom>
          <a:noFill/>
          <a:ln>
            <a:noFill/>
          </a:ln>
        </p:spPr>
        <p:txBody>
          <a:bodyPr spcFirstLastPara="1" wrap="square" lIns="0" tIns="0" rIns="0" bIns="0" anchor="ctr" anchorCtr="1">
            <a:spAutoFit/>
          </a:bodyPr>
          <a:lstStyle/>
          <a:p>
            <a:pPr marL="0" marR="0" lvl="0" indent="0" algn="l" rtl="0">
              <a:spcBef>
                <a:spcPts val="0"/>
              </a:spcBef>
              <a:spcAft>
                <a:spcPts val="0"/>
              </a:spcAft>
              <a:buClr>
                <a:srgbClr val="000000"/>
              </a:buClr>
              <a:buSzPts val="1000"/>
              <a:buFont typeface="Arial"/>
              <a:buNone/>
            </a:pPr>
            <a:r>
              <a:rPr lang="en-US" sz="1000" b="0" i="0" u="none" strike="noStrike" cap="none">
                <a:solidFill>
                  <a:srgbClr val="000000"/>
                </a:solidFill>
                <a:latin typeface="Calibri"/>
                <a:ea typeface="Calibri"/>
                <a:cs typeface="Calibri"/>
                <a:sym typeface="Calibri"/>
              </a:rPr>
              <a:t>Sensitivity: General</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60">
          <p15:clr>
            <a:srgbClr val="F26B43"/>
          </p15:clr>
        </p15:guide>
        <p15:guide id="4" pos="7320">
          <p15:clr>
            <a:srgbClr val="F26B43"/>
          </p15:clr>
        </p15:guide>
        <p15:guide id="5" pos="2098">
          <p15:clr>
            <a:srgbClr val="F26B43"/>
          </p15:clr>
        </p15:guide>
        <p15:guide id="6" pos="5582">
          <p15:clr>
            <a:srgbClr val="F26B43"/>
          </p15:clr>
        </p15:guide>
        <p15:guide id="7" pos="3752">
          <p15:clr>
            <a:srgbClr val="F26B43"/>
          </p15:clr>
        </p15:guide>
        <p15:guide id="8" pos="3925">
          <p15:clr>
            <a:srgbClr val="F26B43"/>
          </p15:clr>
        </p15:guide>
        <p15:guide id="9" pos="2014">
          <p15:clr>
            <a:srgbClr val="F26B43"/>
          </p15:clr>
        </p15:guide>
        <p15:guide id="10" pos="2186">
          <p15:clr>
            <a:srgbClr val="F26B43"/>
          </p15:clr>
        </p15:guide>
        <p15:guide id="11" pos="5494">
          <p15:clr>
            <a:srgbClr val="F26B43"/>
          </p15:clr>
        </p15:guide>
        <p15:guide id="12" pos="5666">
          <p15:clr>
            <a:srgbClr val="F26B43"/>
          </p15:clr>
        </p15:guide>
        <p15:guide id="13" orient="horz" pos="4039">
          <p15:clr>
            <a:srgbClr val="F26B43"/>
          </p15:clr>
        </p15:guide>
        <p15:guide id="14" orient="horz" pos="653">
          <p15:clr>
            <a:srgbClr val="F26B43"/>
          </p15:clr>
        </p15:guide>
        <p15:guide id="15" orient="horz" pos="37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globenewswire.com/Tracker?data=oX5L0aP-E3mqAkdNVWNvVbpC-XENUYF4ipiVRUTXdxIRQVktKZ9l-w_QuVIwfaocAJfr1VISbYfUtAG7JAO1EqXAL3vmbBJlEDmavfKFM94oVFcbwP1Gg41OZ6b5Gv_KvJMRTZM-m2BF6w2GZGArKcwcxTCwzLmvlsCzOmpflg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www.microfocus.com/en-us/marketing/world-quality-report-2020-21"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3">
            <a:alphaModFix/>
          </a:blip>
          <a:srcRect/>
          <a:stretch/>
        </p:blipFill>
        <p:spPr>
          <a:xfrm>
            <a:off x="666997" y="360471"/>
            <a:ext cx="2743200" cy="1287966"/>
          </a:xfrm>
          <a:prstGeom prst="rect">
            <a:avLst/>
          </a:prstGeom>
          <a:noFill/>
          <a:ln>
            <a:noFill/>
          </a:ln>
        </p:spPr>
      </p:pic>
      <p:sp>
        <p:nvSpPr>
          <p:cNvPr id="111" name="Google Shape;111;p13"/>
          <p:cNvSpPr txBox="1"/>
          <p:nvPr/>
        </p:nvSpPr>
        <p:spPr>
          <a:xfrm>
            <a:off x="428365" y="2051220"/>
            <a:ext cx="58977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a:solidFill>
                  <a:srgbClr val="57D2FF"/>
                </a:solidFill>
                <a:latin typeface="Georgia"/>
                <a:ea typeface="Georgia"/>
                <a:cs typeface="Georgia"/>
                <a:sym typeface="Georgia"/>
              </a:rPr>
              <a:t>TMT – WEST 1 – AI – led Test 			           Case Optimization</a:t>
            </a:r>
            <a:endParaRPr sz="2400" b="1">
              <a:solidFill>
                <a:srgbClr val="57D2FF"/>
              </a:solidFill>
              <a:latin typeface="Georgia"/>
              <a:ea typeface="Georgia"/>
              <a:cs typeface="Georgia"/>
              <a:sym typeface="Georgia"/>
            </a:endParaRPr>
          </a:p>
        </p:txBody>
      </p:sp>
      <p:sp>
        <p:nvSpPr>
          <p:cNvPr id="112" name="Google Shape;112;p13"/>
          <p:cNvSpPr txBox="1"/>
          <p:nvPr/>
        </p:nvSpPr>
        <p:spPr>
          <a:xfrm>
            <a:off x="618506" y="3783987"/>
            <a:ext cx="3141900" cy="1323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Arial"/>
                <a:ea typeface="Arial"/>
                <a:cs typeface="Arial"/>
                <a:sym typeface="Arial"/>
              </a:rPr>
              <a:t>PALAGIRI GANESH HARSHA</a:t>
            </a:r>
            <a:endParaRPr sz="1600" b="1">
              <a:solidFill>
                <a:schemeClr val="lt1"/>
              </a:solidFill>
              <a:latin typeface="Arial"/>
              <a:ea typeface="Arial"/>
              <a:cs typeface="Arial"/>
              <a:sym typeface="Arial"/>
            </a:endParaRPr>
          </a:p>
          <a:p>
            <a:pPr marL="0" marR="0" lvl="0" indent="0" algn="l" rtl="0">
              <a:spcBef>
                <a:spcPts val="0"/>
              </a:spcBef>
              <a:spcAft>
                <a:spcPts val="0"/>
              </a:spcAft>
              <a:buNone/>
            </a:pPr>
            <a:r>
              <a:rPr lang="en-US" sz="1600" b="1">
                <a:solidFill>
                  <a:schemeClr val="lt1"/>
                </a:solidFill>
                <a:latin typeface="Arial"/>
                <a:ea typeface="Arial"/>
                <a:cs typeface="Arial"/>
                <a:sym typeface="Arial"/>
              </a:rPr>
              <a:t>M ARJUN</a:t>
            </a:r>
            <a:endParaRPr/>
          </a:p>
          <a:p>
            <a:pPr marL="0" marR="0" lvl="0" indent="0" algn="l" rtl="0">
              <a:spcBef>
                <a:spcPts val="0"/>
              </a:spcBef>
              <a:spcAft>
                <a:spcPts val="0"/>
              </a:spcAft>
              <a:buNone/>
            </a:pPr>
            <a:r>
              <a:rPr lang="en-US" sz="1600" b="1">
                <a:solidFill>
                  <a:schemeClr val="lt1"/>
                </a:solidFill>
                <a:latin typeface="Arial"/>
                <a:ea typeface="Arial"/>
                <a:cs typeface="Arial"/>
                <a:sym typeface="Arial"/>
              </a:rPr>
              <a:t>PARLA MURALI KRISHNA</a:t>
            </a:r>
            <a:endParaRPr sz="1600" b="1">
              <a:solidFill>
                <a:schemeClr val="lt1"/>
              </a:solidFill>
              <a:latin typeface="Arial"/>
              <a:ea typeface="Arial"/>
              <a:cs typeface="Arial"/>
              <a:sym typeface="Arial"/>
            </a:endParaRPr>
          </a:p>
          <a:p>
            <a:pPr marL="0" marR="0" lvl="0" indent="0" algn="l" rtl="0">
              <a:spcBef>
                <a:spcPts val="0"/>
              </a:spcBef>
              <a:spcAft>
                <a:spcPts val="0"/>
              </a:spcAft>
              <a:buNone/>
            </a:pPr>
            <a:r>
              <a:rPr lang="en-US" sz="1600" b="1">
                <a:solidFill>
                  <a:schemeClr val="lt1"/>
                </a:solidFill>
                <a:latin typeface="Arial"/>
                <a:ea typeface="Arial"/>
                <a:cs typeface="Arial"/>
                <a:sym typeface="Arial"/>
              </a:rPr>
              <a:t>RACHERLA REDDY REVANTH</a:t>
            </a:r>
            <a:endParaRPr/>
          </a:p>
          <a:p>
            <a:pPr marL="0" marR="0" lvl="0" indent="0" algn="l" rtl="0">
              <a:spcBef>
                <a:spcPts val="0"/>
              </a:spcBef>
              <a:spcAft>
                <a:spcPts val="0"/>
              </a:spcAft>
              <a:buNone/>
            </a:pPr>
            <a:r>
              <a:rPr lang="en-US" sz="1600" b="1">
                <a:solidFill>
                  <a:schemeClr val="lt1"/>
                </a:solidFill>
                <a:latin typeface="Arial"/>
                <a:ea typeface="Arial"/>
                <a:cs typeface="Arial"/>
                <a:sym typeface="Arial"/>
              </a:rPr>
              <a:t>C HARISH</a:t>
            </a:r>
            <a:endParaRPr sz="1600" b="1">
              <a:solidFill>
                <a:schemeClr val="lt1"/>
              </a:solidFill>
              <a:latin typeface="Arial"/>
              <a:ea typeface="Arial"/>
              <a:cs typeface="Arial"/>
              <a:sym typeface="Arial"/>
            </a:endParaRPr>
          </a:p>
        </p:txBody>
      </p:sp>
      <p:sp>
        <p:nvSpPr>
          <p:cNvPr id="113" name="Google Shape;113;p13"/>
          <p:cNvSpPr txBox="1"/>
          <p:nvPr/>
        </p:nvSpPr>
        <p:spPr>
          <a:xfrm>
            <a:off x="618506" y="5504707"/>
            <a:ext cx="51336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Georgia"/>
                <a:ea typeface="Georgia"/>
                <a:cs typeface="Georgia"/>
                <a:sym typeface="Georgia"/>
              </a:rPr>
              <a:t>Team: Harsha Team</a:t>
            </a:r>
            <a:endParaRPr/>
          </a:p>
          <a:p>
            <a:pPr marL="0" marR="0" lvl="0" indent="0" algn="l" rtl="0">
              <a:spcBef>
                <a:spcPts val="0"/>
              </a:spcBef>
              <a:spcAft>
                <a:spcPts val="0"/>
              </a:spcAft>
              <a:buNone/>
            </a:pPr>
            <a:r>
              <a:rPr lang="en-US" sz="2400" b="1">
                <a:solidFill>
                  <a:schemeClr val="lt1"/>
                </a:solidFill>
                <a:latin typeface="Georgia"/>
                <a:ea typeface="Georgia"/>
                <a:cs typeface="Georgia"/>
                <a:sym typeface="Georgia"/>
              </a:rPr>
              <a:t>S V College of Engineering</a:t>
            </a:r>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Google Shape;161;p21"/>
          <p:cNvSpPr txBox="1"/>
          <p:nvPr/>
        </p:nvSpPr>
        <p:spPr>
          <a:xfrm>
            <a:off x="1808512" y="667986"/>
            <a:ext cx="8114700" cy="650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rgbClr val="0070C0"/>
                </a:solidFill>
              </a:rPr>
              <a:t>Case Study</a:t>
            </a:r>
            <a:endParaRPr dirty="0"/>
          </a:p>
        </p:txBody>
      </p:sp>
      <p:sp>
        <p:nvSpPr>
          <p:cNvPr id="5" name="TextBox 4">
            <a:extLst>
              <a:ext uri="{FF2B5EF4-FFF2-40B4-BE49-F238E27FC236}">
                <a16:creationId xmlns:a16="http://schemas.microsoft.com/office/drawing/2014/main" id="{F2FB8063-CBF7-4FF0-92EC-C42698DB6150}"/>
              </a:ext>
            </a:extLst>
          </p:cNvPr>
          <p:cNvSpPr txBox="1"/>
          <p:nvPr/>
        </p:nvSpPr>
        <p:spPr>
          <a:xfrm>
            <a:off x="1808512" y="1540282"/>
            <a:ext cx="6675612" cy="3785652"/>
          </a:xfrm>
          <a:prstGeom prst="rect">
            <a:avLst/>
          </a:prstGeom>
          <a:noFill/>
        </p:spPr>
        <p:txBody>
          <a:bodyPr wrap="square">
            <a:spAutoFit/>
          </a:bodyPr>
          <a:lstStyle/>
          <a:p>
            <a:r>
              <a:rPr lang="en-US" sz="2000" dirty="0"/>
              <a:t>Programs used as case studies </a:t>
            </a:r>
          </a:p>
          <a:p>
            <a:r>
              <a:rPr lang="en-US" sz="2000" dirty="0"/>
              <a:t>Program1 </a:t>
            </a:r>
          </a:p>
          <a:p>
            <a:r>
              <a:rPr lang="en-US" sz="2000" dirty="0"/>
              <a:t>If (j &gt;=80) </a:t>
            </a:r>
          </a:p>
          <a:p>
            <a:r>
              <a:rPr lang="en-US" sz="2000" dirty="0"/>
              <a:t>{….. }</a:t>
            </a:r>
          </a:p>
          <a:p>
            <a:r>
              <a:rPr lang="en-US" sz="2000" dirty="0"/>
              <a:t> Else if (k &gt;= 70) </a:t>
            </a:r>
          </a:p>
          <a:p>
            <a:r>
              <a:rPr lang="en-US" sz="2000" dirty="0"/>
              <a:t>{….. } </a:t>
            </a:r>
          </a:p>
          <a:p>
            <a:r>
              <a:rPr lang="en-US" sz="2000" dirty="0"/>
              <a:t>Else If (x &gt;=60) </a:t>
            </a:r>
          </a:p>
          <a:p>
            <a:r>
              <a:rPr lang="en-US" sz="2000" dirty="0"/>
              <a:t>{….. } </a:t>
            </a:r>
          </a:p>
          <a:p>
            <a:r>
              <a:rPr lang="en-US" sz="2000" dirty="0"/>
              <a:t>Else If (y&gt;=50)</a:t>
            </a:r>
          </a:p>
          <a:p>
            <a:r>
              <a:rPr lang="en-US" sz="2000" dirty="0"/>
              <a:t> {….. } </a:t>
            </a:r>
          </a:p>
          <a:p>
            <a:r>
              <a:rPr lang="en-US" sz="2000" dirty="0"/>
              <a:t>Else If (z&gt;=25)</a:t>
            </a:r>
          </a:p>
          <a:p>
            <a:r>
              <a:rPr lang="en-US" sz="2000" dirty="0"/>
              <a:t> {….. } </a:t>
            </a:r>
            <a:endParaRPr lang="en-IN" sz="2000" dirty="0"/>
          </a:p>
        </p:txBody>
      </p:sp>
    </p:spTree>
    <p:extLst>
      <p:ext uri="{BB962C8B-B14F-4D97-AF65-F5344CB8AC3E}">
        <p14:creationId xmlns:p14="http://schemas.microsoft.com/office/powerpoint/2010/main" val="460776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Google Shape;161;p21"/>
          <p:cNvSpPr txBox="1"/>
          <p:nvPr/>
        </p:nvSpPr>
        <p:spPr>
          <a:xfrm>
            <a:off x="1808512" y="667986"/>
            <a:ext cx="8114700" cy="650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rgbClr val="0070C0"/>
                </a:solidFill>
              </a:rPr>
              <a:t>Case Study</a:t>
            </a:r>
            <a:endParaRPr dirty="0"/>
          </a:p>
        </p:txBody>
      </p:sp>
      <p:sp>
        <p:nvSpPr>
          <p:cNvPr id="5" name="TextBox 4">
            <a:extLst>
              <a:ext uri="{FF2B5EF4-FFF2-40B4-BE49-F238E27FC236}">
                <a16:creationId xmlns:a16="http://schemas.microsoft.com/office/drawing/2014/main" id="{F2FB8063-CBF7-4FF0-92EC-C42698DB6150}"/>
              </a:ext>
            </a:extLst>
          </p:cNvPr>
          <p:cNvSpPr txBox="1"/>
          <p:nvPr/>
        </p:nvSpPr>
        <p:spPr>
          <a:xfrm>
            <a:off x="1070796" y="1643977"/>
            <a:ext cx="10050408" cy="3170099"/>
          </a:xfrm>
          <a:prstGeom prst="rect">
            <a:avLst/>
          </a:prstGeom>
          <a:noFill/>
        </p:spPr>
        <p:txBody>
          <a:bodyPr wrap="square">
            <a:spAutoFit/>
          </a:bodyPr>
          <a:lstStyle/>
          <a:p>
            <a:r>
              <a:rPr lang="en-US" sz="2000" dirty="0"/>
              <a:t>Experiments and results for program 1 In this test case a program with 5 variables (</a:t>
            </a:r>
            <a:r>
              <a:rPr lang="en-US" sz="2000" dirty="0" err="1"/>
              <a:t>x,y,z,j,k</a:t>
            </a:r>
            <a:r>
              <a:rPr lang="en-US" sz="2000" dirty="0"/>
              <a:t>) was used. According to </a:t>
            </a:r>
            <a:r>
              <a:rPr lang="en-US" sz="2000" dirty="0" err="1"/>
              <a:t>Korel</a:t>
            </a:r>
            <a:r>
              <a:rPr lang="en-US" sz="2000" dirty="0"/>
              <a:t> branch distance relation, the distance at first variable J would be zero if j - 80 &gt;= 0, the distance at second variable K would be zero if K - 70 &gt;= mas.ccsenet.org Modern Applied Science Vol. 12, No. 7; 2018 109 0, at the third variable X the distance would be 0 if x - 60 &gt;= 0, at the next variable Y the distance would be 0 if y - 50 &lt;= 0, and finally, the last variable will be 0 if z – 25. </a:t>
            </a:r>
          </a:p>
          <a:p>
            <a:endParaRPr lang="en-US" sz="2000" dirty="0"/>
          </a:p>
          <a:p>
            <a:r>
              <a:rPr lang="en-US" sz="2000" dirty="0"/>
              <a:t>The fitness value used for path of the program1 is 72, which is the sum of the previously mentioned distances calculated using the following equation (1): F= (J-80) + (K-70) +(X-60) +(Y-50) + (Z-25</a:t>
            </a:r>
            <a:endParaRPr lang="en-IN" sz="2000" dirty="0"/>
          </a:p>
        </p:txBody>
      </p:sp>
    </p:spTree>
    <p:extLst>
      <p:ext uri="{BB962C8B-B14F-4D97-AF65-F5344CB8AC3E}">
        <p14:creationId xmlns:p14="http://schemas.microsoft.com/office/powerpoint/2010/main" val="1642642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Google Shape;161;p21"/>
          <p:cNvSpPr txBox="1"/>
          <p:nvPr/>
        </p:nvSpPr>
        <p:spPr>
          <a:xfrm>
            <a:off x="1808512" y="667986"/>
            <a:ext cx="8114700" cy="650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rgbClr val="0070C0"/>
                </a:solidFill>
              </a:rPr>
              <a:t>Case Study</a:t>
            </a:r>
            <a:endParaRPr dirty="0"/>
          </a:p>
        </p:txBody>
      </p:sp>
      <p:sp>
        <p:nvSpPr>
          <p:cNvPr id="5" name="TextBox 4">
            <a:extLst>
              <a:ext uri="{FF2B5EF4-FFF2-40B4-BE49-F238E27FC236}">
                <a16:creationId xmlns:a16="http://schemas.microsoft.com/office/drawing/2014/main" id="{F2FB8063-CBF7-4FF0-92EC-C42698DB6150}"/>
              </a:ext>
            </a:extLst>
          </p:cNvPr>
          <p:cNvSpPr txBox="1"/>
          <p:nvPr/>
        </p:nvSpPr>
        <p:spPr>
          <a:xfrm>
            <a:off x="1808512" y="1747672"/>
            <a:ext cx="6675612" cy="3785652"/>
          </a:xfrm>
          <a:prstGeom prst="rect">
            <a:avLst/>
          </a:prstGeom>
          <a:noFill/>
        </p:spPr>
        <p:txBody>
          <a:bodyPr wrap="square">
            <a:spAutoFit/>
          </a:bodyPr>
          <a:lstStyle/>
          <a:p>
            <a:r>
              <a:rPr lang="en-US" sz="2000" dirty="0"/>
              <a:t>Programs used as case studies </a:t>
            </a:r>
          </a:p>
          <a:p>
            <a:r>
              <a:rPr lang="en-US" sz="2000" dirty="0"/>
              <a:t>Program 2</a:t>
            </a:r>
          </a:p>
          <a:p>
            <a:r>
              <a:rPr lang="en-IN" sz="2000" dirty="0"/>
              <a:t>while (j &gt;=75)</a:t>
            </a:r>
          </a:p>
          <a:p>
            <a:r>
              <a:rPr lang="en-IN" sz="2000" dirty="0"/>
              <a:t> {….. } </a:t>
            </a:r>
          </a:p>
          <a:p>
            <a:r>
              <a:rPr lang="en-IN" sz="2000" dirty="0"/>
              <a:t>while (k &gt;= 65) </a:t>
            </a:r>
          </a:p>
          <a:p>
            <a:r>
              <a:rPr lang="en-IN" sz="2000" dirty="0"/>
              <a:t>{….. } </a:t>
            </a:r>
          </a:p>
          <a:p>
            <a:r>
              <a:rPr lang="en-IN" sz="2000" dirty="0"/>
              <a:t>while (x &gt;=55) </a:t>
            </a:r>
          </a:p>
          <a:p>
            <a:r>
              <a:rPr lang="en-IN" sz="2000" dirty="0"/>
              <a:t>{….. } </a:t>
            </a:r>
          </a:p>
          <a:p>
            <a:r>
              <a:rPr lang="en-IN" sz="2000" dirty="0"/>
              <a:t>while (y&gt;=45)</a:t>
            </a:r>
          </a:p>
          <a:p>
            <a:r>
              <a:rPr lang="en-IN" sz="2000" dirty="0"/>
              <a:t> {….. } </a:t>
            </a:r>
          </a:p>
          <a:p>
            <a:r>
              <a:rPr lang="en-IN" sz="2000" dirty="0"/>
              <a:t>while (z&gt;=35)</a:t>
            </a:r>
          </a:p>
          <a:p>
            <a:r>
              <a:rPr lang="en-IN" sz="2000" dirty="0"/>
              <a:t> {….. }</a:t>
            </a:r>
          </a:p>
        </p:txBody>
      </p:sp>
    </p:spTree>
    <p:extLst>
      <p:ext uri="{BB962C8B-B14F-4D97-AF65-F5344CB8AC3E}">
        <p14:creationId xmlns:p14="http://schemas.microsoft.com/office/powerpoint/2010/main" val="3269224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Google Shape;161;p21"/>
          <p:cNvSpPr txBox="1"/>
          <p:nvPr/>
        </p:nvSpPr>
        <p:spPr>
          <a:xfrm>
            <a:off x="1808512" y="667986"/>
            <a:ext cx="8114700" cy="650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rgbClr val="0070C0"/>
                </a:solidFill>
              </a:rPr>
              <a:t>Case Study</a:t>
            </a:r>
            <a:endParaRPr dirty="0"/>
          </a:p>
        </p:txBody>
      </p:sp>
      <p:sp>
        <p:nvSpPr>
          <p:cNvPr id="5" name="TextBox 4">
            <a:extLst>
              <a:ext uri="{FF2B5EF4-FFF2-40B4-BE49-F238E27FC236}">
                <a16:creationId xmlns:a16="http://schemas.microsoft.com/office/drawing/2014/main" id="{F2FB8063-CBF7-4FF0-92EC-C42698DB6150}"/>
              </a:ext>
            </a:extLst>
          </p:cNvPr>
          <p:cNvSpPr txBox="1"/>
          <p:nvPr/>
        </p:nvSpPr>
        <p:spPr>
          <a:xfrm>
            <a:off x="1070796" y="1643977"/>
            <a:ext cx="10050408" cy="2862322"/>
          </a:xfrm>
          <a:prstGeom prst="rect">
            <a:avLst/>
          </a:prstGeom>
          <a:noFill/>
        </p:spPr>
        <p:txBody>
          <a:bodyPr wrap="square">
            <a:spAutoFit/>
          </a:bodyPr>
          <a:lstStyle/>
          <a:p>
            <a:r>
              <a:rPr lang="en-US" sz="2000" dirty="0"/>
              <a:t>Experiments and results for program 2 In the second test case, program 2 with 5 variables (</a:t>
            </a:r>
            <a:r>
              <a:rPr lang="en-US" sz="2000" dirty="0" err="1"/>
              <a:t>x,y,z,j,k</a:t>
            </a:r>
            <a:r>
              <a:rPr lang="en-US" sz="2000" dirty="0"/>
              <a:t>) was used. Again, </a:t>
            </a:r>
            <a:r>
              <a:rPr lang="en-US" sz="2000" dirty="0" err="1"/>
              <a:t>Korel</a:t>
            </a:r>
            <a:r>
              <a:rPr lang="en-US" sz="2000" dirty="0"/>
              <a:t> branch distance relation was used. The distance at first variable J would be zero if j - 75 &gt;= 0, the distance at second variable K would be zero if K - 65&gt;= 0, at the third variable the distance would be 0 if x - 55 &gt;= 0, at the next variable the distance would be 0 if y - 45 &lt;= 0, the last variable 0 if z – 35. </a:t>
            </a:r>
          </a:p>
          <a:p>
            <a:endParaRPr lang="en-US" sz="2000" dirty="0"/>
          </a:p>
          <a:p>
            <a:r>
              <a:rPr lang="en-US" sz="2000" dirty="0"/>
              <a:t>The fitness value used for path of program 2 is 54, which is the sum of the previously mentioned distances calculated according to the following equation: F= (J-75) + (K-65) +(X-55) +(Y-45) + (Z-35)</a:t>
            </a:r>
            <a:endParaRPr lang="en-IN" sz="2000" dirty="0"/>
          </a:p>
        </p:txBody>
      </p:sp>
    </p:spTree>
    <p:extLst>
      <p:ext uri="{BB962C8B-B14F-4D97-AF65-F5344CB8AC3E}">
        <p14:creationId xmlns:p14="http://schemas.microsoft.com/office/powerpoint/2010/main" val="75866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2"/>
          <p:cNvPicPr preferRelativeResize="0"/>
          <p:nvPr/>
        </p:nvPicPr>
        <p:blipFill rotWithShape="1">
          <a:blip r:embed="rId3">
            <a:alphaModFix/>
          </a:blip>
          <a:srcRect/>
          <a:stretch/>
        </p:blipFill>
        <p:spPr>
          <a:xfrm>
            <a:off x="1324728" y="1463734"/>
            <a:ext cx="9542542" cy="4451874"/>
          </a:xfrm>
          <a:prstGeom prst="rect">
            <a:avLst/>
          </a:prstGeom>
          <a:noFill/>
          <a:ln>
            <a:noFill/>
          </a:ln>
        </p:spPr>
      </p:pic>
      <p:sp>
        <p:nvSpPr>
          <p:cNvPr id="167" name="Google Shape;167;p22"/>
          <p:cNvSpPr txBox="1"/>
          <p:nvPr/>
        </p:nvSpPr>
        <p:spPr>
          <a:xfrm>
            <a:off x="1808512" y="667986"/>
            <a:ext cx="8114700" cy="646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0070C0"/>
                </a:solidFill>
                <a:latin typeface="Arial"/>
                <a:ea typeface="Arial"/>
                <a:cs typeface="Arial"/>
                <a:sym typeface="Arial"/>
              </a:rPr>
              <a:t>Workflow</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879863" y="605642"/>
            <a:ext cx="9449400" cy="4848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0070C0"/>
              </a:buClr>
              <a:buSzPts val="3000"/>
              <a:buFont typeface="Arial"/>
              <a:buNone/>
            </a:pPr>
            <a:r>
              <a:rPr lang="en-US">
                <a:solidFill>
                  <a:srgbClr val="0070C0"/>
                </a:solidFill>
                <a:latin typeface="Arial"/>
                <a:ea typeface="Arial"/>
                <a:cs typeface="Arial"/>
                <a:sym typeface="Arial"/>
              </a:rPr>
              <a:t>Solution Details</a:t>
            </a:r>
            <a:endParaRPr>
              <a:solidFill>
                <a:srgbClr val="0070C0"/>
              </a:solidFill>
            </a:endParaRPr>
          </a:p>
        </p:txBody>
      </p:sp>
      <p:sp>
        <p:nvSpPr>
          <p:cNvPr id="173" name="Google Shape;173;p23"/>
          <p:cNvSpPr/>
          <p:nvPr/>
        </p:nvSpPr>
        <p:spPr>
          <a:xfrm>
            <a:off x="447990" y="1289953"/>
            <a:ext cx="11295900" cy="4524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a:solidFill>
                  <a:schemeClr val="dk1"/>
                </a:solidFill>
                <a:latin typeface="Source Sans Pro"/>
                <a:ea typeface="Source Sans Pro"/>
                <a:cs typeface="Source Sans Pro"/>
                <a:sym typeface="Source Sans Pro"/>
              </a:rPr>
              <a:t>The proposed approach attempts to solve the problem of Test Case Optimization by applying ABC algorithm. In the proposed approach each test case would represent a food source and the goal of the approach would be to find best food sources i.e. test cases with maximum coverage</a:t>
            </a:r>
            <a:endParaRPr/>
          </a:p>
          <a:p>
            <a:pPr marL="0" marR="0" lvl="0" indent="0" algn="ctr" rtl="0">
              <a:spcBef>
                <a:spcPts val="0"/>
              </a:spcBef>
              <a:spcAft>
                <a:spcPts val="0"/>
              </a:spcAft>
              <a:buNone/>
            </a:pPr>
            <a:endParaRPr sz="1600">
              <a:solidFill>
                <a:schemeClr val="dk1"/>
              </a:solidFill>
              <a:latin typeface="Georgia"/>
              <a:ea typeface="Georgia"/>
              <a:cs typeface="Georgia"/>
              <a:sym typeface="Georgia"/>
            </a:endParaRPr>
          </a:p>
          <a:p>
            <a:pPr marL="0" marR="0" lvl="0" indent="0" algn="ctr" rtl="0">
              <a:spcBef>
                <a:spcPts val="0"/>
              </a:spcBef>
              <a:spcAft>
                <a:spcPts val="0"/>
              </a:spcAft>
              <a:buNone/>
            </a:pPr>
            <a:r>
              <a:rPr lang="en-US" sz="1600" b="1">
                <a:solidFill>
                  <a:schemeClr val="dk1"/>
                </a:solidFill>
                <a:latin typeface="Georgia"/>
                <a:ea typeface="Georgia"/>
                <a:cs typeface="Georgia"/>
                <a:sym typeface="Georgia"/>
              </a:rPr>
              <a:t>ABC Algorithm</a:t>
            </a:r>
            <a:endParaRPr/>
          </a:p>
          <a:p>
            <a:pPr marL="0" marR="0" lvl="0" indent="0" algn="ctr" rtl="0">
              <a:spcBef>
                <a:spcPts val="0"/>
              </a:spcBef>
              <a:spcAft>
                <a:spcPts val="0"/>
              </a:spcAft>
              <a:buNone/>
            </a:pPr>
            <a:endParaRPr sz="1600" b="1">
              <a:solidFill>
                <a:schemeClr val="dk1"/>
              </a:solidFill>
              <a:latin typeface="Source Sans Pro"/>
              <a:ea typeface="Source Sans Pro"/>
              <a:cs typeface="Source Sans Pro"/>
              <a:sym typeface="Source Sans Pro"/>
            </a:endParaRPr>
          </a:p>
          <a:p>
            <a:pPr marL="0" marR="0" lvl="0" indent="0" algn="l" rtl="0">
              <a:spcBef>
                <a:spcPts val="0"/>
              </a:spcBef>
              <a:spcAft>
                <a:spcPts val="0"/>
              </a:spcAft>
              <a:buNone/>
            </a:pPr>
            <a:r>
              <a:rPr lang="en-US" sz="1600" b="0" i="0">
                <a:solidFill>
                  <a:schemeClr val="dk1"/>
                </a:solidFill>
                <a:latin typeface="Source Sans Pro"/>
                <a:ea typeface="Source Sans Pro"/>
                <a:cs typeface="Source Sans Pro"/>
                <a:sym typeface="Source Sans Pro"/>
              </a:rPr>
              <a:t>The food source position represents to a possible solution of the optimization problem and the nectar amount corresponds to the quality (fitness) of the associated solution. The basic steps of ABC algorithm [3] [11] [12] are: </a:t>
            </a:r>
            <a:endParaRPr/>
          </a:p>
          <a:p>
            <a:pPr marL="0" marR="0" lvl="0" indent="0" algn="l" rtl="0">
              <a:spcBef>
                <a:spcPts val="0"/>
              </a:spcBef>
              <a:spcAft>
                <a:spcPts val="0"/>
              </a:spcAft>
              <a:buNone/>
            </a:pPr>
            <a:endParaRPr sz="1600" b="0" i="0">
              <a:solidFill>
                <a:schemeClr val="dk1"/>
              </a:solidFill>
              <a:latin typeface="Source Sans Pro"/>
              <a:ea typeface="Source Sans Pro"/>
              <a:cs typeface="Source Sans Pro"/>
              <a:sym typeface="Source Sans Pro"/>
            </a:endParaRPr>
          </a:p>
          <a:p>
            <a:pPr marL="0" marR="0" lvl="0" indent="0" algn="l" rtl="0">
              <a:spcBef>
                <a:spcPts val="0"/>
              </a:spcBef>
              <a:spcAft>
                <a:spcPts val="0"/>
              </a:spcAft>
              <a:buNone/>
            </a:pPr>
            <a:r>
              <a:rPr lang="en-US" sz="1600" b="0" i="0">
                <a:solidFill>
                  <a:schemeClr val="dk1"/>
                </a:solidFill>
                <a:latin typeface="Source Sans Pro"/>
                <a:ea typeface="Source Sans Pro"/>
                <a:cs typeface="Source Sans Pro"/>
                <a:sym typeface="Source Sans Pro"/>
              </a:rPr>
              <a:t>Station the Search bees onto the food sources and ascertain their nectar amount. </a:t>
            </a:r>
            <a:endParaRPr/>
          </a:p>
          <a:p>
            <a:pPr marL="0" marR="0" lvl="0" indent="0" algn="l" rtl="0">
              <a:spcBef>
                <a:spcPts val="0"/>
              </a:spcBef>
              <a:spcAft>
                <a:spcPts val="0"/>
              </a:spcAft>
              <a:buNone/>
            </a:pPr>
            <a:endParaRPr sz="1600" b="0" i="0">
              <a:solidFill>
                <a:schemeClr val="dk1"/>
              </a:solidFill>
              <a:latin typeface="Source Sans Pro"/>
              <a:ea typeface="Source Sans Pro"/>
              <a:cs typeface="Source Sans Pro"/>
              <a:sym typeface="Source Sans Pro"/>
            </a:endParaRPr>
          </a:p>
          <a:p>
            <a:pPr marL="0" marR="0" lvl="0" indent="0" algn="l" rtl="0">
              <a:spcBef>
                <a:spcPts val="0"/>
              </a:spcBef>
              <a:spcAft>
                <a:spcPts val="0"/>
              </a:spcAft>
              <a:buNone/>
            </a:pPr>
            <a:r>
              <a:rPr lang="en-US" sz="1600" b="0" i="0">
                <a:solidFill>
                  <a:schemeClr val="dk1"/>
                </a:solidFill>
                <a:latin typeface="Source Sans Pro"/>
                <a:ea typeface="Source Sans Pro"/>
                <a:cs typeface="Source Sans Pro"/>
                <a:sym typeface="Source Sans Pro"/>
              </a:rPr>
              <a:t>• Compute the probability value of the sources with which they are opted by the </a:t>
            </a:r>
            <a:endParaRPr/>
          </a:p>
          <a:p>
            <a:pPr marL="0" marR="0" lvl="0" indent="0" algn="l" rtl="0">
              <a:spcBef>
                <a:spcPts val="0"/>
              </a:spcBef>
              <a:spcAft>
                <a:spcPts val="0"/>
              </a:spcAft>
              <a:buNone/>
            </a:pPr>
            <a:r>
              <a:rPr lang="en-US" sz="1600" b="0" i="0">
                <a:solidFill>
                  <a:schemeClr val="dk1"/>
                </a:solidFill>
                <a:latin typeface="Source Sans Pro"/>
                <a:ea typeface="Source Sans Pro"/>
                <a:cs typeface="Source Sans Pro"/>
                <a:sym typeface="Source Sans Pro"/>
              </a:rPr>
              <a:t>Selector bee. </a:t>
            </a:r>
            <a:endParaRPr/>
          </a:p>
          <a:p>
            <a:pPr marL="0" marR="0" lvl="0" indent="0" algn="l" rtl="0">
              <a:spcBef>
                <a:spcPts val="0"/>
              </a:spcBef>
              <a:spcAft>
                <a:spcPts val="0"/>
              </a:spcAft>
              <a:buNone/>
            </a:pPr>
            <a:r>
              <a:rPr lang="en-US" sz="1600" b="0" i="0">
                <a:solidFill>
                  <a:schemeClr val="dk1"/>
                </a:solidFill>
                <a:latin typeface="Source Sans Pro"/>
                <a:ea typeface="Source Sans Pro"/>
                <a:cs typeface="Source Sans Pro"/>
                <a:sym typeface="Source Sans Pro"/>
              </a:rPr>
              <a:t>• The process of the traversing of the food sources by desolated bees is halted. </a:t>
            </a:r>
            <a:endParaRPr/>
          </a:p>
          <a:p>
            <a:pPr marL="0" marR="0" lvl="0" indent="0" algn="l" rtl="0">
              <a:spcBef>
                <a:spcPts val="0"/>
              </a:spcBef>
              <a:spcAft>
                <a:spcPts val="0"/>
              </a:spcAft>
              <a:buNone/>
            </a:pPr>
            <a:r>
              <a:rPr lang="en-US" sz="1600" b="0" i="0">
                <a:solidFill>
                  <a:schemeClr val="dk1"/>
                </a:solidFill>
                <a:latin typeface="Source Sans Pro"/>
                <a:ea typeface="Source Sans Pro"/>
                <a:cs typeface="Source Sans Pro"/>
                <a:sym typeface="Source Sans Pro"/>
              </a:rPr>
              <a:t>• The scouts are sent into the search area for exploring new food sources randomly. </a:t>
            </a:r>
            <a:endParaRPr/>
          </a:p>
          <a:p>
            <a:pPr marL="0" marR="0" lvl="0" indent="0" algn="l" rtl="0">
              <a:spcBef>
                <a:spcPts val="0"/>
              </a:spcBef>
              <a:spcAft>
                <a:spcPts val="0"/>
              </a:spcAft>
              <a:buNone/>
            </a:pPr>
            <a:r>
              <a:rPr lang="en-US" sz="1600" b="0" i="0">
                <a:solidFill>
                  <a:schemeClr val="dk1"/>
                </a:solidFill>
                <a:latin typeface="Source Sans Pro"/>
                <a:ea typeface="Source Sans Pro"/>
                <a:cs typeface="Source Sans Pro"/>
                <a:sym typeface="Source Sans Pro"/>
              </a:rPr>
              <a:t>• The best food source found so far is retained in the memory</a:t>
            </a:r>
            <a:endParaRPr/>
          </a:p>
          <a:p>
            <a:pPr marL="0" marR="0" lvl="0" indent="0" algn="l" rtl="0">
              <a:spcBef>
                <a:spcPts val="0"/>
              </a:spcBef>
              <a:spcAft>
                <a:spcPts val="0"/>
              </a:spcAft>
              <a:buNone/>
            </a:pPr>
            <a:br>
              <a:rPr lang="en-US" sz="1600">
                <a:solidFill>
                  <a:schemeClr val="dk1"/>
                </a:solidFill>
                <a:latin typeface="Georgia"/>
                <a:ea typeface="Georgia"/>
                <a:cs typeface="Georgia"/>
                <a:sym typeface="Georgia"/>
              </a:rPr>
            </a:br>
            <a:endParaRPr sz="1600">
              <a:solidFill>
                <a:schemeClr val="dk1"/>
              </a:solidFill>
              <a:latin typeface="Georgia"/>
              <a:ea typeface="Georgia"/>
              <a:cs typeface="Georgia"/>
              <a:sym typeface="Georgia"/>
            </a:endParaRPr>
          </a:p>
        </p:txBody>
      </p:sp>
    </p:spTree>
    <p:extLst>
      <p:ext uri="{BB962C8B-B14F-4D97-AF65-F5344CB8AC3E}">
        <p14:creationId xmlns:p14="http://schemas.microsoft.com/office/powerpoint/2010/main" val="1089856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4"/>
          <p:cNvSpPr txBox="1">
            <a:spLocks noGrp="1"/>
          </p:cNvSpPr>
          <p:nvPr>
            <p:ph type="title"/>
          </p:nvPr>
        </p:nvSpPr>
        <p:spPr>
          <a:xfrm>
            <a:off x="414748" y="269174"/>
            <a:ext cx="11102100" cy="3357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600"/>
              <a:buFont typeface="Georgia"/>
              <a:buNone/>
            </a:pPr>
            <a:endParaRPr sz="1600" b="0"/>
          </a:p>
          <a:p>
            <a:pPr marL="0" lvl="0" indent="0" algn="l" rtl="0">
              <a:lnSpc>
                <a:spcPct val="90000"/>
              </a:lnSpc>
              <a:spcBef>
                <a:spcPts val="0"/>
              </a:spcBef>
              <a:spcAft>
                <a:spcPts val="0"/>
              </a:spcAft>
              <a:buClr>
                <a:srgbClr val="000000"/>
              </a:buClr>
              <a:buSzPts val="1600"/>
              <a:buFont typeface="Source Sans Pro"/>
              <a:buNone/>
            </a:pPr>
            <a:r>
              <a:rPr lang="en-US" sz="1600" b="0" i="0">
                <a:solidFill>
                  <a:srgbClr val="000000"/>
                </a:solidFill>
                <a:latin typeface="Source Sans Pro"/>
                <a:ea typeface="Source Sans Pro"/>
                <a:cs typeface="Source Sans Pro"/>
                <a:sym typeface="Source Sans Pro"/>
              </a:rPr>
              <a:t>As explained earlier the entire functionality is divided as the functions of three kinds of bees. The three kinds of bees act as : </a:t>
            </a:r>
            <a:br>
              <a:rPr lang="en-US" sz="1600" b="0" i="0">
                <a:solidFill>
                  <a:srgbClr val="000000"/>
                </a:solidFill>
                <a:latin typeface="Source Sans Pro"/>
                <a:ea typeface="Source Sans Pro"/>
                <a:cs typeface="Source Sans Pro"/>
                <a:sym typeface="Source Sans Pro"/>
              </a:rPr>
            </a:br>
            <a:r>
              <a:rPr lang="en-US" sz="1600" b="0" i="0">
                <a:solidFill>
                  <a:srgbClr val="000000"/>
                </a:solidFill>
                <a:latin typeface="Source Sans Pro"/>
                <a:ea typeface="Source Sans Pro"/>
                <a:cs typeface="Source Sans Pro"/>
                <a:sym typeface="Source Sans Pro"/>
              </a:rPr>
              <a:t>• Search bee which act as Search agent </a:t>
            </a:r>
            <a:br>
              <a:rPr lang="en-US" sz="1600" b="0" i="0">
                <a:solidFill>
                  <a:srgbClr val="000000"/>
                </a:solidFill>
                <a:latin typeface="Source Sans Pro"/>
                <a:ea typeface="Source Sans Pro"/>
                <a:cs typeface="Source Sans Pro"/>
                <a:sym typeface="Source Sans Pro"/>
              </a:rPr>
            </a:br>
            <a:r>
              <a:rPr lang="en-US" sz="1600" b="0" i="0">
                <a:solidFill>
                  <a:srgbClr val="000000"/>
                </a:solidFill>
                <a:latin typeface="Source Sans Pro"/>
                <a:ea typeface="Source Sans Pro"/>
                <a:cs typeface="Source Sans Pro"/>
                <a:sym typeface="Source Sans Pro"/>
              </a:rPr>
              <a:t>• Selector bee which acts as Selector agent </a:t>
            </a:r>
            <a:br>
              <a:rPr lang="en-US" sz="1600" b="0" i="0">
                <a:solidFill>
                  <a:srgbClr val="000000"/>
                </a:solidFill>
                <a:latin typeface="Source Sans Pro"/>
                <a:ea typeface="Source Sans Pro"/>
                <a:cs typeface="Source Sans Pro"/>
                <a:sym typeface="Source Sans Pro"/>
              </a:rPr>
            </a:br>
            <a:r>
              <a:rPr lang="en-US" sz="1600" b="0" i="0">
                <a:solidFill>
                  <a:srgbClr val="000000"/>
                </a:solidFill>
                <a:latin typeface="Source Sans Pro"/>
                <a:ea typeface="Source Sans Pro"/>
                <a:cs typeface="Source Sans Pro"/>
                <a:sym typeface="Source Sans Pro"/>
              </a:rPr>
              <a:t>• Scout bee which acts as Replace agent </a:t>
            </a:r>
            <a:br>
              <a:rPr lang="en-US" sz="1600" b="0" i="0">
                <a:solidFill>
                  <a:srgbClr val="000000"/>
                </a:solidFill>
                <a:latin typeface="Source Sans Pro"/>
                <a:ea typeface="Source Sans Pro"/>
                <a:cs typeface="Source Sans Pro"/>
                <a:sym typeface="Source Sans Pro"/>
              </a:rPr>
            </a:br>
            <a:br>
              <a:rPr lang="en-US" sz="1600" b="0" i="0">
                <a:solidFill>
                  <a:srgbClr val="000000"/>
                </a:solidFill>
                <a:latin typeface="Source Sans Pro"/>
                <a:ea typeface="Source Sans Pro"/>
                <a:cs typeface="Source Sans Pro"/>
                <a:sym typeface="Source Sans Pro"/>
              </a:rPr>
            </a:br>
            <a:br>
              <a:rPr lang="en-US" sz="1600" b="0" i="0">
                <a:solidFill>
                  <a:srgbClr val="000000"/>
                </a:solidFill>
                <a:latin typeface="Source Sans Pro"/>
                <a:ea typeface="Source Sans Pro"/>
                <a:cs typeface="Source Sans Pro"/>
                <a:sym typeface="Source Sans Pro"/>
              </a:rPr>
            </a:br>
            <a:r>
              <a:rPr lang="en-US" sz="1600" b="0" i="0">
                <a:solidFill>
                  <a:srgbClr val="000000"/>
                </a:solidFill>
                <a:latin typeface="Source Sans Pro"/>
                <a:ea typeface="Source Sans Pro"/>
                <a:cs typeface="Source Sans Pro"/>
                <a:sym typeface="Source Sans Pro"/>
              </a:rPr>
              <a:t>The principle and working of the proposed approach: </a:t>
            </a:r>
            <a:br>
              <a:rPr lang="en-US" sz="1600" b="0" i="0">
                <a:solidFill>
                  <a:srgbClr val="000000"/>
                </a:solidFill>
                <a:latin typeface="Source Sans Pro"/>
                <a:ea typeface="Source Sans Pro"/>
                <a:cs typeface="Source Sans Pro"/>
                <a:sym typeface="Source Sans Pro"/>
              </a:rPr>
            </a:br>
            <a:br>
              <a:rPr lang="en-US" sz="1600" b="0" i="0">
                <a:solidFill>
                  <a:srgbClr val="000000"/>
                </a:solidFill>
                <a:latin typeface="Source Sans Pro"/>
                <a:ea typeface="Source Sans Pro"/>
                <a:cs typeface="Source Sans Pro"/>
                <a:sym typeface="Source Sans Pro"/>
              </a:rPr>
            </a:br>
            <a:r>
              <a:rPr lang="en-US" sz="1600" b="0" i="0">
                <a:solidFill>
                  <a:srgbClr val="000000"/>
                </a:solidFill>
                <a:latin typeface="Source Sans Pro"/>
                <a:ea typeface="Source Sans Pro"/>
                <a:cs typeface="Source Sans Pro"/>
                <a:sym typeface="Source Sans Pro"/>
              </a:rPr>
              <a:t>The approach is a population based approach . Here each test case comprises the possible solution in the optimization problem. The fitness value of each test case equates to the quality or the fitness of the colligated solution. An outline of the </a:t>
            </a:r>
            <a:br>
              <a:rPr lang="en-US" sz="1600" b="0" i="0">
                <a:solidFill>
                  <a:srgbClr val="000000"/>
                </a:solidFill>
                <a:latin typeface="Source Sans Pro"/>
                <a:ea typeface="Source Sans Pro"/>
                <a:cs typeface="Source Sans Pro"/>
                <a:sym typeface="Source Sans Pro"/>
              </a:rPr>
            </a:br>
            <a:r>
              <a:rPr lang="en-US" sz="1600" b="0" i="0">
                <a:solidFill>
                  <a:srgbClr val="000000"/>
                </a:solidFill>
                <a:latin typeface="Source Sans Pro"/>
                <a:ea typeface="Source Sans Pro"/>
                <a:cs typeface="Source Sans Pro"/>
                <a:sym typeface="Source Sans Pro"/>
              </a:rPr>
              <a:t>solution is presented the figure 1. </a:t>
            </a:r>
            <a:br>
              <a:rPr lang="en-US" sz="1600" b="0" i="0">
                <a:solidFill>
                  <a:srgbClr val="000000"/>
                </a:solidFill>
                <a:latin typeface="Source Sans Pro"/>
                <a:ea typeface="Source Sans Pro"/>
                <a:cs typeface="Source Sans Pro"/>
                <a:sym typeface="Source Sans Pro"/>
              </a:rPr>
            </a:br>
            <a:r>
              <a:rPr lang="en-US" sz="1600" b="0" i="0">
                <a:solidFill>
                  <a:srgbClr val="000000"/>
                </a:solidFill>
                <a:latin typeface="Source Sans Pro"/>
                <a:ea typeface="Source Sans Pro"/>
                <a:cs typeface="Source Sans Pro"/>
                <a:sym typeface="Source Sans Pro"/>
              </a:rPr>
              <a:t>The work proposes that the Optimised test suite generated by using the algorithm will contain all possible independent paths along with its test data.</a:t>
            </a:r>
            <a:br>
              <a:rPr lang="en-US" sz="1600" b="0" i="0">
                <a:solidFill>
                  <a:srgbClr val="000000"/>
                </a:solidFill>
                <a:latin typeface="Source Sans Pro"/>
                <a:ea typeface="Source Sans Pro"/>
                <a:cs typeface="Source Sans Pro"/>
                <a:sym typeface="Source Sans Pro"/>
              </a:rPr>
            </a:br>
            <a:endParaRPr sz="1600">
              <a:latin typeface="Source Sans Pro"/>
              <a:ea typeface="Source Sans Pro"/>
              <a:cs typeface="Source Sans Pro"/>
              <a:sym typeface="Source Sans Pro"/>
            </a:endParaRPr>
          </a:p>
        </p:txBody>
      </p:sp>
      <p:sp>
        <p:nvSpPr>
          <p:cNvPr id="179" name="Google Shape;179;p24"/>
          <p:cNvSpPr txBox="1"/>
          <p:nvPr/>
        </p:nvSpPr>
        <p:spPr>
          <a:xfrm>
            <a:off x="302112" y="3677664"/>
            <a:ext cx="10799100" cy="2246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600"/>
              <a:buFont typeface="Arial"/>
              <a:buNone/>
            </a:pPr>
            <a:endParaRPr sz="1600" b="1">
              <a:solidFill>
                <a:schemeClr val="dk1"/>
              </a:solidFill>
              <a:latin typeface="Georgia"/>
              <a:ea typeface="Georgia"/>
              <a:cs typeface="Georgia"/>
              <a:sym typeface="Georgia"/>
            </a:endParaRPr>
          </a:p>
          <a:p>
            <a:pPr marL="0" marR="0" lvl="0" indent="0" algn="l" rtl="0">
              <a:spcBef>
                <a:spcPts val="0"/>
              </a:spcBef>
              <a:spcAft>
                <a:spcPts val="0"/>
              </a:spcAft>
              <a:buNone/>
            </a:pPr>
            <a:r>
              <a:rPr lang="en-US" sz="1600" b="0" i="0">
                <a:solidFill>
                  <a:srgbClr val="000000"/>
                </a:solidFill>
                <a:latin typeface="Source Sans Pro"/>
                <a:ea typeface="Source Sans Pro"/>
                <a:cs typeface="Source Sans Pro"/>
                <a:sym typeface="Source Sans Pro"/>
              </a:rPr>
              <a:t>Then the search bee passes the fitness value of the traversed nodes/neighbouring nodes to the selector agent. The selector bee compares the fitness value of nodes with the fitness value of the neighbouring nodes. If the node’s fitness value is found greater than the neighbouring node’s fitness value, the node’s information is stored in the optimal test case repository. The node whose fitness value is found less is pushed to the abandoned repository. The scout bee generates the new set of test data from the abandoned repository and again the same procedure of search bee is repeated. The algorithm for test case optimization using Artificial Bee Colony optimization approach is presented in the next section. </a:t>
            </a:r>
            <a:endParaRPr/>
          </a:p>
          <a:p>
            <a:pPr marL="0" marR="0" lvl="0" indent="0" algn="l" rtl="0">
              <a:spcBef>
                <a:spcPts val="0"/>
              </a:spcBef>
              <a:spcAft>
                <a:spcPts val="0"/>
              </a:spcAft>
              <a:buNone/>
            </a:pPr>
            <a:endParaRPr sz="1400" b="1">
              <a:solidFill>
                <a:schemeClr val="dk1"/>
              </a:solidFill>
              <a:latin typeface="Georgia"/>
              <a:ea typeface="Georgia"/>
              <a:cs typeface="Georgia"/>
              <a:sym typeface="Georgia"/>
            </a:endParaRPr>
          </a:p>
          <a:p>
            <a:pPr marL="0" marR="0" lvl="0" indent="0" algn="l" rtl="0">
              <a:spcBef>
                <a:spcPts val="0"/>
              </a:spcBef>
              <a:spcAft>
                <a:spcPts val="0"/>
              </a:spcAft>
              <a:buNone/>
            </a:pPr>
            <a:endParaRPr sz="1400" b="1">
              <a:solidFill>
                <a:schemeClr val="dk1"/>
              </a:solidFill>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5"/>
          <p:cNvSpPr txBox="1"/>
          <p:nvPr/>
        </p:nvSpPr>
        <p:spPr>
          <a:xfrm>
            <a:off x="417009" y="1440025"/>
            <a:ext cx="9486000" cy="5784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3000"/>
              <a:buFont typeface="Georgia"/>
              <a:buNone/>
            </a:pPr>
            <a:endParaRPr sz="3000" b="1" i="0">
              <a:solidFill>
                <a:schemeClr val="dk1"/>
              </a:solidFill>
              <a:latin typeface="Georgia"/>
              <a:ea typeface="Georgia"/>
              <a:cs typeface="Georgia"/>
              <a:sym typeface="Georgia"/>
            </a:endParaRPr>
          </a:p>
        </p:txBody>
      </p:sp>
      <p:sp>
        <p:nvSpPr>
          <p:cNvPr id="185" name="Google Shape;185;p25"/>
          <p:cNvSpPr txBox="1"/>
          <p:nvPr/>
        </p:nvSpPr>
        <p:spPr>
          <a:xfrm>
            <a:off x="417009" y="201523"/>
            <a:ext cx="11031600" cy="6001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600"/>
              <a:buFont typeface="Arial"/>
              <a:buNone/>
            </a:pPr>
            <a:endParaRPr sz="1600">
              <a:solidFill>
                <a:schemeClr val="dk1"/>
              </a:solidFill>
              <a:latin typeface="Georgia"/>
              <a:ea typeface="Georgia"/>
              <a:cs typeface="Georgia"/>
              <a:sym typeface="Georgia"/>
            </a:endParaRPr>
          </a:p>
          <a:p>
            <a:pPr marL="0" marR="0" lvl="0" indent="0" algn="ctr" rtl="0">
              <a:spcBef>
                <a:spcPts val="0"/>
              </a:spcBef>
              <a:spcAft>
                <a:spcPts val="0"/>
              </a:spcAft>
              <a:buNone/>
            </a:pPr>
            <a:r>
              <a:rPr lang="en-US" sz="1600" b="1">
                <a:solidFill>
                  <a:srgbClr val="292929"/>
                </a:solidFill>
                <a:latin typeface="Georgia"/>
                <a:ea typeface="Georgia"/>
                <a:cs typeface="Georgia"/>
                <a:sym typeface="Georgia"/>
              </a:rPr>
              <a:t>ABC OPTIMIZATION ALGORITHM</a:t>
            </a:r>
            <a:endParaRPr sz="1600" b="1" i="0">
              <a:solidFill>
                <a:srgbClr val="292929"/>
              </a:solidFill>
              <a:latin typeface="Georgia"/>
              <a:ea typeface="Georgia"/>
              <a:cs typeface="Georgia"/>
              <a:sym typeface="Georgia"/>
            </a:endParaRPr>
          </a:p>
          <a:p>
            <a:pPr marL="0" marR="0" lvl="0" indent="0" algn="l" rtl="0">
              <a:spcBef>
                <a:spcPts val="0"/>
              </a:spcBef>
              <a:spcAft>
                <a:spcPts val="0"/>
              </a:spcAft>
              <a:buNone/>
            </a:pPr>
            <a:endParaRPr sz="1600" b="1">
              <a:solidFill>
                <a:srgbClr val="292929"/>
              </a:solidFill>
              <a:latin typeface="Georgia"/>
              <a:ea typeface="Georgia"/>
              <a:cs typeface="Georgia"/>
              <a:sym typeface="Georgia"/>
            </a:endParaRPr>
          </a:p>
          <a:p>
            <a:pPr marL="0" marR="0" lvl="0" indent="0" algn="l" rtl="0">
              <a:spcBef>
                <a:spcPts val="0"/>
              </a:spcBef>
              <a:spcAft>
                <a:spcPts val="0"/>
              </a:spcAft>
              <a:buNone/>
            </a:pPr>
            <a:r>
              <a:rPr lang="en-US" sz="1600" b="0" i="0">
                <a:solidFill>
                  <a:srgbClr val="000000"/>
                </a:solidFill>
                <a:latin typeface="Source Sans Pro"/>
                <a:ea typeface="Source Sans Pro"/>
                <a:cs typeface="Source Sans Pro"/>
                <a:sym typeface="Source Sans Pro"/>
              </a:rPr>
              <a:t>Initialize the Test Cases by initial test data generated by the tool. Initial test data is generated by the equivalence partitioning and boundary value analysis methods.</a:t>
            </a:r>
            <a:r>
              <a:rPr lang="en-US" sz="1600" b="0" i="0">
                <a:solidFill>
                  <a:srgbClr val="800000"/>
                </a:solidFill>
                <a:latin typeface="Source Sans Pro"/>
                <a:ea typeface="Source Sans Pro"/>
                <a:cs typeface="Source Sans Pro"/>
                <a:sym typeface="Source Sans Pro"/>
              </a:rPr>
              <a:t> </a:t>
            </a:r>
            <a:endParaRPr/>
          </a:p>
          <a:p>
            <a:pPr marL="0" marR="0" lvl="0" indent="0" algn="l" rtl="0">
              <a:spcBef>
                <a:spcPts val="0"/>
              </a:spcBef>
              <a:spcAft>
                <a:spcPts val="0"/>
              </a:spcAft>
              <a:buNone/>
            </a:pPr>
            <a:endParaRPr sz="1600" b="0" i="0">
              <a:solidFill>
                <a:srgbClr val="000000"/>
              </a:solidFill>
              <a:latin typeface="Source Sans Pro"/>
              <a:ea typeface="Source Sans Pro"/>
              <a:cs typeface="Source Sans Pro"/>
              <a:sym typeface="Source Sans Pro"/>
            </a:endParaRPr>
          </a:p>
          <a:p>
            <a:pPr marL="0" marR="0" lvl="0" indent="0" algn="l" rtl="0">
              <a:spcBef>
                <a:spcPts val="0"/>
              </a:spcBef>
              <a:spcAft>
                <a:spcPts val="0"/>
              </a:spcAft>
              <a:buNone/>
            </a:pPr>
            <a:r>
              <a:rPr lang="en-US" sz="1600" b="1" i="0">
                <a:solidFill>
                  <a:schemeClr val="dk1"/>
                </a:solidFill>
                <a:latin typeface="Source Sans Pro"/>
                <a:ea typeface="Source Sans Pro"/>
                <a:cs typeface="Source Sans Pro"/>
                <a:sym typeface="Source Sans Pro"/>
              </a:rPr>
              <a:t>Step 1</a:t>
            </a:r>
            <a:r>
              <a:rPr lang="en-US" sz="1600" b="0" i="0">
                <a:solidFill>
                  <a:schemeClr val="dk1"/>
                </a:solidFill>
                <a:latin typeface="Source Sans Pro"/>
                <a:ea typeface="Source Sans Pro"/>
                <a:cs typeface="Source Sans Pro"/>
                <a:sym typeface="Source Sans Pro"/>
              </a:rPr>
              <a:t>: The search bee employ test cases to the first executable node of the program. The fitness value of the test cases and the node information is returned to the employed bees. </a:t>
            </a:r>
            <a:endParaRPr/>
          </a:p>
          <a:p>
            <a:pPr marL="0" marR="0" lvl="0" indent="0" algn="l" rtl="0">
              <a:spcBef>
                <a:spcPts val="0"/>
              </a:spcBef>
              <a:spcAft>
                <a:spcPts val="0"/>
              </a:spcAft>
              <a:buNone/>
            </a:pPr>
            <a:r>
              <a:rPr lang="en-US" sz="1600" b="1" i="0">
                <a:solidFill>
                  <a:schemeClr val="dk1"/>
                </a:solidFill>
                <a:latin typeface="Source Sans Pro"/>
                <a:ea typeface="Source Sans Pro"/>
                <a:cs typeface="Source Sans Pro"/>
                <a:sym typeface="Source Sans Pro"/>
              </a:rPr>
              <a:t>Step 2: </a:t>
            </a:r>
            <a:r>
              <a:rPr lang="en-US" sz="1600" b="0" i="0">
                <a:solidFill>
                  <a:schemeClr val="dk1"/>
                </a:solidFill>
                <a:latin typeface="Source Sans Pro"/>
                <a:ea typeface="Source Sans Pro"/>
                <a:cs typeface="Source Sans Pro"/>
                <a:sym typeface="Source Sans Pro"/>
              </a:rPr>
              <a:t>The Selector Bee takes the node information and fitness value of the test cases as the input and evaluates the fitness of each test case taken from the employed bees. Then the test case with the highest fitness value is stored in the memory or </a:t>
            </a:r>
            <a:endParaRPr/>
          </a:p>
          <a:p>
            <a:pPr marL="0" marR="0" lvl="0" indent="0" algn="l" rtl="0">
              <a:spcBef>
                <a:spcPts val="0"/>
              </a:spcBef>
              <a:spcAft>
                <a:spcPts val="0"/>
              </a:spcAft>
              <a:buNone/>
            </a:pPr>
            <a:r>
              <a:rPr lang="en-US" sz="1600" b="0" i="0">
                <a:solidFill>
                  <a:schemeClr val="dk1"/>
                </a:solidFill>
                <a:latin typeface="Source Sans Pro"/>
                <a:ea typeface="Source Sans Pro"/>
                <a:cs typeface="Source Sans Pro"/>
                <a:sym typeface="Source Sans Pro"/>
              </a:rPr>
              <a:t>repository. </a:t>
            </a:r>
            <a:endParaRPr/>
          </a:p>
          <a:p>
            <a:pPr marL="0" marR="0" lvl="0" indent="0" algn="l" rtl="0">
              <a:spcBef>
                <a:spcPts val="0"/>
              </a:spcBef>
              <a:spcAft>
                <a:spcPts val="0"/>
              </a:spcAft>
              <a:buNone/>
            </a:pPr>
            <a:r>
              <a:rPr lang="en-US" sz="1600" b="1" i="0">
                <a:solidFill>
                  <a:schemeClr val="dk1"/>
                </a:solidFill>
                <a:latin typeface="Source Sans Pro"/>
                <a:ea typeface="Source Sans Pro"/>
                <a:cs typeface="Source Sans Pro"/>
                <a:sym typeface="Source Sans Pro"/>
              </a:rPr>
              <a:t>Step 3</a:t>
            </a:r>
            <a:r>
              <a:rPr lang="en-US" sz="1600" b="0" i="0">
                <a:solidFill>
                  <a:schemeClr val="dk1"/>
                </a:solidFill>
                <a:latin typeface="Source Sans Pro"/>
                <a:ea typeface="Source Sans Pro"/>
                <a:cs typeface="Source Sans Pro"/>
                <a:sym typeface="Source Sans Pro"/>
              </a:rPr>
              <a:t>: Then the neighbouring nodes of the covered nodes are searched by the employed bees and the fitness value of the current test case is explored against the neighbouring nodes by the onlooker bee. </a:t>
            </a:r>
            <a:endParaRPr/>
          </a:p>
          <a:p>
            <a:pPr marL="0" marR="0" lvl="0" indent="0" algn="l" rtl="0">
              <a:spcBef>
                <a:spcPts val="0"/>
              </a:spcBef>
              <a:spcAft>
                <a:spcPts val="0"/>
              </a:spcAft>
              <a:buNone/>
            </a:pPr>
            <a:r>
              <a:rPr lang="en-US" sz="1600" b="1" i="0">
                <a:solidFill>
                  <a:schemeClr val="dk1"/>
                </a:solidFill>
                <a:latin typeface="Source Sans Pro"/>
                <a:ea typeface="Source Sans Pro"/>
                <a:cs typeface="Source Sans Pro"/>
                <a:sym typeface="Source Sans Pro"/>
              </a:rPr>
              <a:t>Step 4: </a:t>
            </a:r>
            <a:r>
              <a:rPr lang="en-US" sz="1600" b="0" i="0">
                <a:solidFill>
                  <a:schemeClr val="dk1"/>
                </a:solidFill>
                <a:latin typeface="Source Sans Pro"/>
                <a:ea typeface="Source Sans Pro"/>
                <a:cs typeface="Source Sans Pro"/>
                <a:sym typeface="Source Sans Pro"/>
              </a:rPr>
              <a:t>The node with the highest fitness value is picked out and tagged with the current node which forms the test path. This information of the test path is stored in the Optimal Test repository. </a:t>
            </a:r>
            <a:endParaRPr/>
          </a:p>
          <a:p>
            <a:pPr marL="0" marR="0" lvl="0" indent="0" algn="l" rtl="0">
              <a:spcBef>
                <a:spcPts val="0"/>
              </a:spcBef>
              <a:spcAft>
                <a:spcPts val="0"/>
              </a:spcAft>
              <a:buNone/>
            </a:pPr>
            <a:r>
              <a:rPr lang="en-US" sz="1600" b="1" i="0">
                <a:solidFill>
                  <a:schemeClr val="dk1"/>
                </a:solidFill>
                <a:latin typeface="Source Sans Pro"/>
                <a:ea typeface="Source Sans Pro"/>
                <a:cs typeface="Source Sans Pro"/>
                <a:sym typeface="Source Sans Pro"/>
              </a:rPr>
              <a:t>Step 5: </a:t>
            </a:r>
            <a:r>
              <a:rPr lang="en-US" sz="1600" b="0" i="0">
                <a:solidFill>
                  <a:schemeClr val="dk1"/>
                </a:solidFill>
                <a:latin typeface="Source Sans Pro"/>
                <a:ea typeface="Source Sans Pro"/>
                <a:cs typeface="Source Sans Pro"/>
                <a:sym typeface="Source Sans Pro"/>
              </a:rPr>
              <a:t>Rest of the nodes other than the covered node and the test cases other than the selected test case are abandoned and they are stored in a temporary abandoned repository. </a:t>
            </a:r>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Step 6: </a:t>
            </a:r>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Repeat the steps 3 to 6 till the test path is not complete Else the nodes and the test cases from the abandoned repository are selected for the next test path generation by the employed bees </a:t>
            </a:r>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Step 7: The scout bee bring forth a new population of test cases and replaces the test cases of the abandoned repository with the new test cases if the onlooker bee finds the selected test cases are not efficient. </a:t>
            </a:r>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Until the user defined termination criterion is met. </a:t>
            </a:r>
            <a:endParaRPr/>
          </a:p>
          <a:p>
            <a:pPr marL="0" marR="0" lvl="0" indent="0" algn="l" rtl="0">
              <a:spcBef>
                <a:spcPts val="0"/>
              </a:spcBef>
              <a:spcAft>
                <a:spcPts val="0"/>
              </a:spcAft>
              <a:buClr>
                <a:schemeClr val="dk1"/>
              </a:buClr>
              <a:buSzPts val="1600"/>
              <a:buFont typeface="Arial"/>
              <a:buNone/>
            </a:pPr>
            <a:endParaRPr sz="1600">
              <a:solidFill>
                <a:schemeClr val="dk1"/>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p:nvPr/>
        </p:nvSpPr>
        <p:spPr>
          <a:xfrm>
            <a:off x="0" y="0"/>
            <a:ext cx="12192000" cy="457200"/>
          </a:xfrm>
          <a:prstGeom prst="rect">
            <a:avLst/>
          </a:prstGeom>
          <a:noFill/>
          <a:ln>
            <a:noFill/>
          </a:ln>
        </p:spPr>
        <p:txBody>
          <a:bodyPr spcFirstLastPara="1" wrap="square" lIns="0" tIns="0" rIns="0" bIns="63475" anchor="ctr" anchorCtr="0">
            <a:noAutofit/>
          </a:bodyPr>
          <a:lstStyle/>
          <a:p>
            <a:pPr marL="0" marR="0" lvl="0" indent="0" algn="l" rtl="0">
              <a:lnSpc>
                <a:spcPct val="100000"/>
              </a:lnSpc>
              <a:spcBef>
                <a:spcPts val="0"/>
              </a:spcBef>
              <a:spcAft>
                <a:spcPts val="0"/>
              </a:spcAft>
              <a:buClr>
                <a:srgbClr val="FFFFFF"/>
              </a:buClr>
              <a:buSzPts val="1200"/>
              <a:buFont typeface="Consolas"/>
              <a:buNone/>
            </a:pPr>
            <a:r>
              <a:rPr lang="en-US" sz="1200" b="0" i="0" u="none" strike="noStrike" cap="none">
                <a:solidFill>
                  <a:srgbClr val="FFFFFF"/>
                </a:solidFill>
                <a:latin typeface="Consolas"/>
                <a:ea typeface="Consolas"/>
                <a:cs typeface="Consolas"/>
                <a:sym typeface="Consolas"/>
              </a:rPr>
              <a:t>speechrecognition</a:t>
            </a:r>
            <a:r>
              <a:rPr lang="en-US"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91" name="Google Shape;191;p26"/>
          <p:cNvSpPr txBox="1"/>
          <p:nvPr/>
        </p:nvSpPr>
        <p:spPr>
          <a:xfrm>
            <a:off x="410688" y="741289"/>
            <a:ext cx="11125800" cy="5755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a:solidFill>
                  <a:srgbClr val="000000"/>
                </a:solidFill>
                <a:latin typeface="Arial"/>
                <a:ea typeface="Arial"/>
                <a:cs typeface="Arial"/>
                <a:sym typeface="Arial"/>
              </a:rPr>
              <a:t>In order to implement any algorithm, the algorithm must be converted into the pseudo code before programmatically developing an application. The detailed pseudo code of the Test Case Optimization algorithm using ABC approach is presented in the </a:t>
            </a:r>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following section.</a:t>
            </a:r>
            <a:r>
              <a:rPr lang="en-US" sz="1600" b="0" i="0">
                <a:solidFill>
                  <a:srgbClr val="800000"/>
                </a:solidFill>
                <a:latin typeface="Arial"/>
                <a:ea typeface="Arial"/>
                <a:cs typeface="Arial"/>
                <a:sym typeface="Arial"/>
              </a:rPr>
              <a:t> </a:t>
            </a:r>
            <a:endParaRPr sz="1600" b="0" i="0">
              <a:solidFill>
                <a:srgbClr val="000000"/>
              </a:solidFill>
              <a:latin typeface="Arial"/>
              <a:ea typeface="Arial"/>
              <a:cs typeface="Arial"/>
              <a:sym typeface="Arial"/>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The following is the detailed algorithm </a:t>
            </a:r>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1. Initialise the test cases which is performed by the search bee (Algorithm fig)</a:t>
            </a:r>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2. Search for an executable state and evaluate the test nodes </a:t>
            </a:r>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3. Initialise the current traversal path as cycle=1 </a:t>
            </a:r>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4. Repeat </a:t>
            </a:r>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5. Produce new test cases vij in the neighbourhood of xij for the the search agent </a:t>
            </a:r>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using the formula </a:t>
            </a:r>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Xij=minj+rand (0, 1)*(maxj-minj)</a:t>
            </a:r>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 Xij is the initial test case </a:t>
            </a:r>
            <a:endParaRPr sz="1600" b="0" i="0">
              <a:solidFill>
                <a:srgbClr val="000000"/>
              </a:solidFill>
              <a:latin typeface="Arial"/>
              <a:ea typeface="Arial"/>
              <a:cs typeface="Arial"/>
              <a:sym typeface="Arial"/>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 minj is the minimum no. of test cases </a:t>
            </a:r>
            <a:endParaRPr sz="1600" b="0" i="0">
              <a:solidFill>
                <a:srgbClr val="000000"/>
              </a:solidFill>
              <a:latin typeface="Arial"/>
              <a:ea typeface="Arial"/>
              <a:cs typeface="Arial"/>
              <a:sym typeface="Arial"/>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 maxj is the maximum no. of test cases </a:t>
            </a:r>
            <a:endParaRPr sz="1600" b="0" i="0">
              <a:solidFill>
                <a:srgbClr val="000000"/>
              </a:solidFill>
              <a:latin typeface="Arial"/>
              <a:ea typeface="Arial"/>
              <a:cs typeface="Arial"/>
              <a:sym typeface="Arial"/>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 rand () is a random number generation function which selects either 1 or 0 </a:t>
            </a:r>
            <a:endParaRPr sz="1600" b="0" i="0">
              <a:solidFill>
                <a:srgbClr val="000000"/>
              </a:solidFill>
              <a:latin typeface="Arial"/>
              <a:ea typeface="Arial"/>
              <a:cs typeface="Arial"/>
              <a:sym typeface="Arial"/>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randomly. </a:t>
            </a:r>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6. Generate the test data using equivalence partitioning and boundary value analysis.</a:t>
            </a:r>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7. Apply greedy selection process [18] for the generated test data. </a:t>
            </a:r>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8. Traverse the SUT with the generated Test Data and calculate the fitness value.</a:t>
            </a:r>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9. The onlooker selects the test cases with the highest fitness value and abandons the rest </a:t>
            </a:r>
            <a:endParaRPr/>
          </a:p>
          <a:p>
            <a:pPr marL="0" marR="0" lvl="0" indent="0" algn="l" rtl="0">
              <a:spcBef>
                <a:spcPts val="0"/>
              </a:spcBef>
              <a:spcAft>
                <a:spcPts val="0"/>
              </a:spcAft>
              <a:buNone/>
            </a:pPr>
            <a:r>
              <a:rPr lang="en-US" sz="1600" b="0" i="0">
                <a:solidFill>
                  <a:srgbClr val="000000"/>
                </a:solidFill>
                <a:latin typeface="Arial"/>
                <a:ea typeface="Arial"/>
                <a:cs typeface="Arial"/>
                <a:sym typeface="Arial"/>
              </a:rPr>
              <a:t>10. The traversal process is carried out till a particular test data with 100% fitness value and 0% fitness value is produced </a:t>
            </a:r>
            <a:endParaRPr sz="1600">
              <a:solidFill>
                <a:schemeClr val="dk1"/>
              </a:solidFill>
              <a:latin typeface="Georgia"/>
              <a:ea typeface="Georgia"/>
              <a:cs typeface="Georgia"/>
              <a:sym typeface="Georgia"/>
            </a:endParaRPr>
          </a:p>
          <a:p>
            <a:pPr marL="0" marR="0" lvl="0" indent="0" algn="l" rtl="0">
              <a:spcBef>
                <a:spcPts val="0"/>
              </a:spcBef>
              <a:spcAft>
                <a:spcPts val="0"/>
              </a:spcAft>
              <a:buNone/>
            </a:pPr>
            <a:endParaRPr sz="1600">
              <a:solidFill>
                <a:schemeClr val="dk1"/>
              </a:solidFill>
              <a:latin typeface="Georgia"/>
              <a:ea typeface="Georgia"/>
              <a:cs typeface="Georgia"/>
              <a:sym typeface="Georgia"/>
            </a:endParaRPr>
          </a:p>
          <a:p>
            <a:pPr marL="0" marR="0" lvl="0" indent="0" algn="l" rtl="0">
              <a:spcBef>
                <a:spcPts val="0"/>
              </a:spcBef>
              <a:spcAft>
                <a:spcPts val="0"/>
              </a:spcAft>
              <a:buClr>
                <a:schemeClr val="dk1"/>
              </a:buClr>
              <a:buSzPts val="1600"/>
              <a:buFont typeface="Arial"/>
              <a:buNone/>
            </a:pPr>
            <a:endParaRPr sz="1600">
              <a:solidFill>
                <a:schemeClr val="dk1"/>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p:nvPr/>
        </p:nvSpPr>
        <p:spPr>
          <a:xfrm>
            <a:off x="0" y="0"/>
            <a:ext cx="12192000" cy="457200"/>
          </a:xfrm>
          <a:prstGeom prst="rect">
            <a:avLst/>
          </a:prstGeom>
          <a:noFill/>
          <a:ln>
            <a:noFill/>
          </a:ln>
        </p:spPr>
        <p:txBody>
          <a:bodyPr spcFirstLastPara="1" wrap="square" lIns="0" tIns="0" rIns="0" bIns="63475" anchor="ctr" anchorCtr="0">
            <a:noAutofit/>
          </a:bodyPr>
          <a:lstStyle/>
          <a:p>
            <a:pPr marL="0" marR="0" lvl="0" indent="0" algn="l" rtl="0">
              <a:lnSpc>
                <a:spcPct val="100000"/>
              </a:lnSpc>
              <a:spcBef>
                <a:spcPts val="0"/>
              </a:spcBef>
              <a:spcAft>
                <a:spcPts val="0"/>
              </a:spcAft>
              <a:buClr>
                <a:srgbClr val="FFFFFF"/>
              </a:buClr>
              <a:buSzPts val="1200"/>
              <a:buFont typeface="Consolas"/>
              <a:buNone/>
            </a:pPr>
            <a:r>
              <a:rPr lang="en-US" sz="1200" b="0" i="0" u="none" strike="noStrike" cap="none">
                <a:solidFill>
                  <a:srgbClr val="FFFFFF"/>
                </a:solidFill>
                <a:latin typeface="Consolas"/>
                <a:ea typeface="Consolas"/>
                <a:cs typeface="Consolas"/>
                <a:sym typeface="Consolas"/>
              </a:rPr>
              <a:t>speechrecognition</a:t>
            </a:r>
            <a:r>
              <a:rPr lang="en-US"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97" name="Google Shape;197;p27"/>
          <p:cNvSpPr txBox="1"/>
          <p:nvPr/>
        </p:nvSpPr>
        <p:spPr>
          <a:xfrm>
            <a:off x="410688" y="741289"/>
            <a:ext cx="11125800" cy="2308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a:solidFill>
                  <a:srgbClr val="000000"/>
                </a:solidFill>
                <a:latin typeface="Source Sans Pro"/>
                <a:ea typeface="Source Sans Pro"/>
                <a:cs typeface="Source Sans Pro"/>
                <a:sym typeface="Source Sans Pro"/>
              </a:rPr>
              <a:t>Pi=(fiti)/∑(fiti) [16] </a:t>
            </a:r>
            <a:endParaRPr/>
          </a:p>
          <a:p>
            <a:pPr marL="0" marR="0" lvl="0" indent="0" algn="l" rtl="0">
              <a:spcBef>
                <a:spcPts val="0"/>
              </a:spcBef>
              <a:spcAft>
                <a:spcPts val="0"/>
              </a:spcAft>
              <a:buNone/>
            </a:pPr>
            <a:r>
              <a:rPr lang="en-US" sz="1600" b="0" i="0">
                <a:solidFill>
                  <a:srgbClr val="000000"/>
                </a:solidFill>
                <a:latin typeface="Source Sans Pro"/>
                <a:ea typeface="Source Sans Pro"/>
                <a:cs typeface="Source Sans Pro"/>
                <a:sym typeface="Source Sans Pro"/>
              </a:rPr>
              <a:t>Where Pi isthe probability function which signifies the probability with which the I test data traversers a independent test path successfully. </a:t>
            </a:r>
            <a:endParaRPr/>
          </a:p>
          <a:p>
            <a:pPr marL="0" marR="0" lvl="0" indent="0" algn="l" rtl="0">
              <a:spcBef>
                <a:spcPts val="0"/>
              </a:spcBef>
              <a:spcAft>
                <a:spcPts val="0"/>
              </a:spcAft>
              <a:buNone/>
            </a:pPr>
            <a:r>
              <a:rPr lang="en-US" sz="1600" b="0" i="0">
                <a:solidFill>
                  <a:srgbClr val="000000"/>
                </a:solidFill>
                <a:latin typeface="Source Sans Pro"/>
                <a:ea typeface="Source Sans Pro"/>
                <a:cs typeface="Source Sans Pro"/>
                <a:sym typeface="Source Sans Pro"/>
              </a:rPr>
              <a:t>11. Add the test case to the optimal repository </a:t>
            </a:r>
            <a:endParaRPr/>
          </a:p>
          <a:p>
            <a:pPr marL="0" marR="0" lvl="0" indent="0" algn="l" rtl="0">
              <a:spcBef>
                <a:spcPts val="0"/>
              </a:spcBef>
              <a:spcAft>
                <a:spcPts val="0"/>
              </a:spcAft>
              <a:buNone/>
            </a:pPr>
            <a:r>
              <a:rPr lang="en-US" sz="1600" b="0" i="0">
                <a:solidFill>
                  <a:srgbClr val="000000"/>
                </a:solidFill>
                <a:latin typeface="Source Sans Pro"/>
                <a:ea typeface="Source Sans Pro"/>
                <a:cs typeface="Source Sans Pro"/>
                <a:sym typeface="Source Sans Pro"/>
              </a:rPr>
              <a:t>12. In the next iteration scouts generate the new test data and go to step 5 </a:t>
            </a:r>
            <a:endParaRPr/>
          </a:p>
          <a:p>
            <a:pPr marL="0" marR="0" lvl="0" indent="0" algn="l" rtl="0">
              <a:spcBef>
                <a:spcPts val="0"/>
              </a:spcBef>
              <a:spcAft>
                <a:spcPts val="0"/>
              </a:spcAft>
              <a:buNone/>
            </a:pPr>
            <a:r>
              <a:rPr lang="en-US" sz="1600" b="0" i="0">
                <a:solidFill>
                  <a:srgbClr val="000000"/>
                </a:solidFill>
                <a:latin typeface="Source Sans Pro"/>
                <a:ea typeface="Source Sans Pro"/>
                <a:cs typeface="Source Sans Pro"/>
                <a:sym typeface="Source Sans Pro"/>
              </a:rPr>
              <a:t>To implement the above algorithm, our approach uses the ABC Test Suite Optimization tool to optimize the Test Cases by employing the ABC algorithm. The tool considers a program as an input to generate independent paths. Using the generated independent paths Test Cases are traversed along the paths with the help of ABC algorithm. By doing so the test cases with maximum coverage (High fitness Value) are recognized. Finally the optimal Test Suite is generated.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117"/>
        <p:cNvGrpSpPr/>
        <p:nvPr/>
      </p:nvGrpSpPr>
      <p:grpSpPr>
        <a:xfrm>
          <a:off x="0" y="0"/>
          <a:ext cx="0" cy="0"/>
          <a:chOff x="0" y="0"/>
          <a:chExt cx="0" cy="0"/>
        </a:xfrm>
      </p:grpSpPr>
      <p:sp>
        <p:nvSpPr>
          <p:cNvPr id="118" name="Google Shape;118;p14"/>
          <p:cNvSpPr txBox="1">
            <a:spLocks noGrp="1"/>
          </p:cNvSpPr>
          <p:nvPr>
            <p:ph type="title"/>
          </p:nvPr>
        </p:nvSpPr>
        <p:spPr>
          <a:xfrm>
            <a:off x="563188" y="1676633"/>
            <a:ext cx="8158500" cy="1423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lt1"/>
              </a:buClr>
              <a:buSzPts val="5400"/>
              <a:buFont typeface="Georgia"/>
              <a:buNone/>
            </a:pPr>
            <a:r>
              <a:rPr lang="en-US">
                <a:latin typeface="Georgia"/>
                <a:ea typeface="Georgia"/>
                <a:cs typeface="Georgia"/>
                <a:sym typeface="Georgia"/>
              </a:rPr>
              <a:t>Business Need/ Opportunity</a:t>
            </a:r>
            <a:endParaRPr/>
          </a:p>
        </p:txBody>
      </p:sp>
      <p:sp>
        <p:nvSpPr>
          <p:cNvPr id="119" name="Google Shape;119;p14"/>
          <p:cNvSpPr txBox="1">
            <a:spLocks noGrp="1"/>
          </p:cNvSpPr>
          <p:nvPr>
            <p:ph type="body" idx="1"/>
          </p:nvPr>
        </p:nvSpPr>
        <p:spPr>
          <a:xfrm>
            <a:off x="662525" y="3668485"/>
            <a:ext cx="8156400" cy="1426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800"/>
              <a:buNone/>
            </a:pPr>
            <a:r>
              <a:rPr lang="en-US"/>
              <a:t>Identification of Business Problem</a:t>
            </a:r>
            <a:endParaRPr/>
          </a:p>
          <a:p>
            <a:pPr marL="0" lvl="0" indent="0" algn="l" rtl="0">
              <a:lnSpc>
                <a:spcPct val="100000"/>
              </a:lnSpc>
              <a:spcBef>
                <a:spcPts val="1600"/>
              </a:spcBef>
              <a:spcAft>
                <a:spcPts val="0"/>
              </a:spcAft>
              <a:buClr>
                <a:schemeClr val="lt1"/>
              </a:buClr>
              <a:buSzPts val="1800"/>
              <a:buNone/>
            </a:pPr>
            <a:r>
              <a:rPr lang="en-US"/>
              <a:t>Need Assessment</a:t>
            </a:r>
            <a:endParaRPr/>
          </a:p>
          <a:p>
            <a:pPr marL="0" lvl="0" indent="0" algn="l" rtl="0">
              <a:lnSpc>
                <a:spcPct val="100000"/>
              </a:lnSpc>
              <a:spcBef>
                <a:spcPts val="1600"/>
              </a:spcBef>
              <a:spcAft>
                <a:spcPts val="0"/>
              </a:spcAft>
              <a:buClr>
                <a:schemeClr val="lt1"/>
              </a:buClr>
              <a:buSzPts val="1800"/>
              <a:buNone/>
            </a:pPr>
            <a:r>
              <a:rPr lang="en-US"/>
              <a:t>Value Proposition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842156" y="363242"/>
            <a:ext cx="9449400" cy="4848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0070C0"/>
              </a:buClr>
              <a:buSzPts val="3000"/>
              <a:buFont typeface="Arial"/>
              <a:buNone/>
            </a:pPr>
            <a:r>
              <a:rPr lang="en-US" dirty="0">
                <a:solidFill>
                  <a:srgbClr val="0070C0"/>
                </a:solidFill>
                <a:latin typeface="Arial"/>
                <a:ea typeface="Arial"/>
                <a:cs typeface="Arial"/>
                <a:sym typeface="Arial"/>
              </a:rPr>
              <a:t>Use Case View</a:t>
            </a:r>
            <a:endParaRPr dirty="0">
              <a:solidFill>
                <a:srgbClr val="0070C0"/>
              </a:solidFill>
            </a:endParaRPr>
          </a:p>
        </p:txBody>
      </p:sp>
      <p:sp>
        <p:nvSpPr>
          <p:cNvPr id="173" name="Google Shape;173;p23"/>
          <p:cNvSpPr/>
          <p:nvPr/>
        </p:nvSpPr>
        <p:spPr>
          <a:xfrm>
            <a:off x="448050" y="848042"/>
            <a:ext cx="11295900" cy="4524300"/>
          </a:xfrm>
          <a:prstGeom prst="rect">
            <a:avLst/>
          </a:prstGeom>
          <a:noFill/>
          <a:ln>
            <a:noFill/>
          </a:ln>
        </p:spPr>
        <p:txBody>
          <a:bodyPr spcFirstLastPara="1" wrap="square" lIns="91425" tIns="45700" rIns="91425" bIns="45700" anchor="t" anchorCtr="0">
            <a:noAutofit/>
          </a:bodyPr>
          <a:lstStyle/>
          <a:p>
            <a:pPr algn="just">
              <a:spcAft>
                <a:spcPts val="600"/>
              </a:spcAft>
            </a:pPr>
            <a:r>
              <a:rPr lang="en-US" sz="18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The use case view describes the functional requirements and scenarios of the system from the perspective of the actors interacting with it. Based on the provided case study and the code snippet, we can design the following use cases for the AI-led Test Case Optimization system:</a:t>
            </a:r>
            <a:endParaRPr lang="en-IN" sz="1800"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Optimize Test Cases:</a:t>
            </a:r>
            <a:endParaRPr lang="en-IN" sz="1800"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Actor: User</a:t>
            </a:r>
            <a:endParaRPr lang="en-IN" sz="1800"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Description: This use case allows the user to initiate the optimization of test cases using the AI/ML algorithms.</a:t>
            </a:r>
            <a:endParaRPr lang="en-IN" sz="1800"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Main Flow:</a:t>
            </a:r>
            <a:endParaRPr lang="en-IN" sz="1800"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The user selects the "Optimize Test Cases" option.</a:t>
            </a:r>
            <a:endParaRPr lang="en-IN" sz="1800"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The system presents the available programs as case studies (e.g., Program1, Program2).</a:t>
            </a:r>
            <a:endParaRPr lang="en-IN" sz="1800"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The user selects a specific program as the optimization target.</a:t>
            </a:r>
            <a:endParaRPr lang="en-IN" sz="1800"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The system retrieves the dataset associated with the selected program.</a:t>
            </a:r>
            <a:endParaRPr lang="en-IN" sz="1800"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The system applies the AI/ML optimization algorithms to generate optimal test cases.</a:t>
            </a:r>
            <a:endParaRPr lang="en-IN" sz="1800"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The system presents the optimized test cases to the user.</a:t>
            </a:r>
            <a:endParaRPr lang="en-IN" sz="1800"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Alternative Flows:</a:t>
            </a:r>
            <a:endParaRPr lang="en-IN" sz="1800"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If no dataset is available for the selected program, the system notifies the user and prompts for dataset upload or selection from an external source.</a:t>
            </a:r>
            <a:endParaRPr lang="en-IN" sz="1800"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If the optimization process encounters errors or fails, the system provides error messages and suggests troubleshooting steps.</a:t>
            </a:r>
            <a:endParaRPr lang="en-IN" sz="1800" dirty="0">
              <a:solidFill>
                <a:schemeClr val="tx1"/>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748729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879863" y="605642"/>
            <a:ext cx="9449400" cy="4848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0070C0"/>
              </a:buClr>
              <a:buSzPts val="3000"/>
              <a:buFont typeface="Arial"/>
              <a:buNone/>
            </a:pPr>
            <a:r>
              <a:rPr lang="en-US" dirty="0">
                <a:solidFill>
                  <a:srgbClr val="0070C0"/>
                </a:solidFill>
                <a:latin typeface="Arial"/>
                <a:ea typeface="Arial"/>
                <a:cs typeface="Arial"/>
                <a:sym typeface="Arial"/>
              </a:rPr>
              <a:t>Use Case View</a:t>
            </a:r>
            <a:endParaRPr dirty="0">
              <a:solidFill>
                <a:srgbClr val="0070C0"/>
              </a:solidFill>
            </a:endParaRPr>
          </a:p>
        </p:txBody>
      </p:sp>
      <p:sp>
        <p:nvSpPr>
          <p:cNvPr id="173" name="Google Shape;173;p23"/>
          <p:cNvSpPr/>
          <p:nvPr/>
        </p:nvSpPr>
        <p:spPr>
          <a:xfrm>
            <a:off x="448050" y="1300528"/>
            <a:ext cx="11295900" cy="4524300"/>
          </a:xfrm>
          <a:prstGeom prst="rect">
            <a:avLst/>
          </a:prstGeom>
          <a:noFill/>
          <a:ln>
            <a:noFill/>
          </a:ln>
        </p:spPr>
        <p:txBody>
          <a:bodyPr spcFirstLastPara="1" wrap="square" lIns="91425" tIns="45700" rIns="91425" bIns="45700" anchor="t" anchorCtr="0">
            <a:noAutofit/>
          </a:bodyPr>
          <a:lstStyle/>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Execute Test Cases:</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Actor: User</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Description: This use case allows the user to execute the generated or selected test cases.</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Main Flow:</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The user selects the "Execute Test Cases" option.</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The system presents the available test cases for execution.</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The user selects one or multiple test cases to execute.</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The system executes the selected test cases on the target program.</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The system captures the results of the test case execution.</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The system presents the test case results to the user.</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Alternative Flows:</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If no test cases are available for execution, the system notifies the user and suggests running the test case optimization process first.</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endParaRPr lang="en-IN" sz="1800" i="1" dirty="0">
              <a:solidFill>
                <a:schemeClr val="tx1"/>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489066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879863" y="605642"/>
            <a:ext cx="9449400" cy="4848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0070C0"/>
              </a:buClr>
              <a:buSzPts val="3000"/>
              <a:buFont typeface="Arial"/>
              <a:buNone/>
            </a:pPr>
            <a:r>
              <a:rPr lang="en-US" dirty="0">
                <a:solidFill>
                  <a:srgbClr val="0070C0"/>
                </a:solidFill>
                <a:latin typeface="Arial"/>
                <a:ea typeface="Arial"/>
                <a:cs typeface="Arial"/>
                <a:sym typeface="Arial"/>
              </a:rPr>
              <a:t>Use Case View</a:t>
            </a:r>
            <a:endParaRPr dirty="0">
              <a:solidFill>
                <a:srgbClr val="0070C0"/>
              </a:solidFill>
            </a:endParaRPr>
          </a:p>
        </p:txBody>
      </p:sp>
      <p:sp>
        <p:nvSpPr>
          <p:cNvPr id="173" name="Google Shape;173;p23"/>
          <p:cNvSpPr/>
          <p:nvPr/>
        </p:nvSpPr>
        <p:spPr>
          <a:xfrm>
            <a:off x="448050" y="1166850"/>
            <a:ext cx="11295900" cy="4524300"/>
          </a:xfrm>
          <a:prstGeom prst="rect">
            <a:avLst/>
          </a:prstGeom>
          <a:noFill/>
          <a:ln>
            <a:noFill/>
          </a:ln>
        </p:spPr>
        <p:txBody>
          <a:bodyPr spcFirstLastPara="1" wrap="square" lIns="91425" tIns="45700" rIns="91425" bIns="45700" anchor="t" anchorCtr="0">
            <a:noAutofit/>
          </a:bodyPr>
          <a:lstStyle/>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If the test case execution encounters errors or fails, the system provides error messages and suggests troubleshooting steps.</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Adjust Optimization Parameters:</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 Actor: User</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Description: This use case allows the user to adjust the parameters used in the test case optimization process.</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Main Flow:</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The user selects the "Adjust Optimization Parameters" option.</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The system presents the current optimization parameters (e.g., fitness thresholds).</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The user modifies the parameters according to their preferences.</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The system applies the updated parameters in the optimization process.</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The system notifies the user of the parameter adjustments and their impact on the optimization results.</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Alternative Flows:</a:t>
            </a:r>
            <a:endParaRPr lang="en-IN" sz="1800" i="1" dirty="0">
              <a:solidFill>
                <a:schemeClr val="tx1"/>
              </a:solidFill>
              <a:effectLst/>
              <a:latin typeface="Arial" panose="020B0604020202020204" pitchFamily="34" charset="0"/>
              <a:ea typeface="Times New Roman" panose="02020603050405020304" pitchFamily="18" charset="0"/>
            </a:endParaRPr>
          </a:p>
          <a:p>
            <a:pPr algn="just">
              <a:spcAft>
                <a:spcPts val="600"/>
              </a:spcAft>
            </a:pPr>
            <a:r>
              <a:rPr lang="en-US" sz="1800" i="1" dirty="0">
                <a:solidFill>
                  <a:schemeClr val="tx1"/>
                </a:solidFill>
                <a:effectLst/>
                <a:latin typeface="Calibri" panose="020F0502020204030204" pitchFamily="34" charset="0"/>
                <a:ea typeface="Times New Roman" panose="02020603050405020304" pitchFamily="18" charset="0"/>
                <a:cs typeface="Arial" panose="020B0604020202020204" pitchFamily="34" charset="0"/>
              </a:rPr>
              <a:t>If the user modifies invalid or out-of-range values for the optimization parameters, the system provides validation messages and prompts for valid inputs</a:t>
            </a:r>
            <a:endParaRPr lang="en-IN" sz="1800" i="1" dirty="0">
              <a:solidFill>
                <a:schemeClr val="tx1"/>
              </a:solidFill>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2069408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879863" y="605642"/>
            <a:ext cx="9449400" cy="4848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0070C0"/>
              </a:buClr>
              <a:buSzPts val="3000"/>
              <a:buFont typeface="Arial"/>
              <a:buNone/>
            </a:pPr>
            <a:r>
              <a:rPr lang="en-US" dirty="0">
                <a:solidFill>
                  <a:srgbClr val="0070C0"/>
                </a:solidFill>
                <a:latin typeface="Arial"/>
                <a:ea typeface="Arial"/>
                <a:cs typeface="Arial"/>
                <a:sym typeface="Arial"/>
              </a:rPr>
              <a:t>Use Case View</a:t>
            </a:r>
            <a:endParaRPr dirty="0">
              <a:solidFill>
                <a:srgbClr val="0070C0"/>
              </a:solidFill>
            </a:endParaRPr>
          </a:p>
        </p:txBody>
      </p:sp>
      <p:sp>
        <p:nvSpPr>
          <p:cNvPr id="173" name="Google Shape;173;p23"/>
          <p:cNvSpPr/>
          <p:nvPr/>
        </p:nvSpPr>
        <p:spPr>
          <a:xfrm>
            <a:off x="448050" y="1166850"/>
            <a:ext cx="11295900" cy="4524300"/>
          </a:xfrm>
          <a:prstGeom prst="rect">
            <a:avLst/>
          </a:prstGeom>
          <a:noFill/>
          <a:ln>
            <a:noFill/>
          </a:ln>
        </p:spPr>
        <p:txBody>
          <a:bodyPr spcFirstLastPara="1" wrap="square" lIns="91425" tIns="45700" rIns="91425" bIns="45700" anchor="t" anchorCtr="0">
            <a:noAutofit/>
          </a:bodyPr>
          <a:lstStyle/>
          <a:p>
            <a:pPr algn="just">
              <a:spcAft>
                <a:spcPts val="600"/>
              </a:spcAft>
            </a:pPr>
            <a:endParaRPr lang="en-IN" sz="1800" i="1" dirty="0">
              <a:solidFill>
                <a:schemeClr val="tx1"/>
              </a:solidFill>
              <a:effectLst/>
              <a:latin typeface="Arial" panose="020B0604020202020204" pitchFamily="34" charset="0"/>
              <a:ea typeface="Times New Roman" panose="02020603050405020304" pitchFamily="18" charset="0"/>
            </a:endParaRPr>
          </a:p>
        </p:txBody>
      </p:sp>
      <p:sp>
        <p:nvSpPr>
          <p:cNvPr id="5" name="Rectangle 4">
            <a:extLst>
              <a:ext uri="{FF2B5EF4-FFF2-40B4-BE49-F238E27FC236}">
                <a16:creationId xmlns:a16="http://schemas.microsoft.com/office/drawing/2014/main" id="{49A82F35-A9AA-4467-A3B0-191A57C5493B}"/>
              </a:ext>
            </a:extLst>
          </p:cNvPr>
          <p:cNvSpPr>
            <a:spLocks noChangeArrowheads="1"/>
          </p:cNvSpPr>
          <p:nvPr/>
        </p:nvSpPr>
        <p:spPr bwMode="auto">
          <a:xfrm rot="16200000">
            <a:off x="4844899" y="-1043576"/>
            <a:ext cx="1011906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1027" name="Picture 3">
            <a:extLst>
              <a:ext uri="{FF2B5EF4-FFF2-40B4-BE49-F238E27FC236}">
                <a16:creationId xmlns:a16="http://schemas.microsoft.com/office/drawing/2014/main" id="{B7EBB652-8695-4B11-9DD6-779484BBA8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076058" y="-1534214"/>
            <a:ext cx="4357257" cy="9926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317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879863" y="605642"/>
            <a:ext cx="9449400" cy="4848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0070C0"/>
              </a:buClr>
              <a:buSzPts val="3000"/>
              <a:buFont typeface="Arial"/>
              <a:buNone/>
            </a:pPr>
            <a:r>
              <a:rPr lang="en-IN" dirty="0">
                <a:solidFill>
                  <a:srgbClr val="0070C0"/>
                </a:solidFill>
              </a:rPr>
              <a:t>Deployment Model</a:t>
            </a:r>
            <a:endParaRPr dirty="0">
              <a:solidFill>
                <a:srgbClr val="0070C0"/>
              </a:solidFill>
            </a:endParaRPr>
          </a:p>
        </p:txBody>
      </p:sp>
      <p:sp>
        <p:nvSpPr>
          <p:cNvPr id="173" name="Google Shape;173;p23"/>
          <p:cNvSpPr/>
          <p:nvPr/>
        </p:nvSpPr>
        <p:spPr>
          <a:xfrm>
            <a:off x="448050" y="1166850"/>
            <a:ext cx="11295900" cy="4524300"/>
          </a:xfrm>
          <a:prstGeom prst="rect">
            <a:avLst/>
          </a:prstGeom>
          <a:noFill/>
          <a:ln>
            <a:noFill/>
          </a:ln>
        </p:spPr>
        <p:txBody>
          <a:bodyPr spcFirstLastPara="1" wrap="square" lIns="91425" tIns="45700" rIns="91425" bIns="45700" anchor="t" anchorCtr="0">
            <a:noAutofit/>
          </a:bodyPr>
          <a:lstStyle/>
          <a:p>
            <a:pPr algn="just">
              <a:spcAft>
                <a:spcPts val="600"/>
              </a:spcAft>
            </a:pPr>
            <a:endParaRPr lang="en-IN" sz="1800" i="1" dirty="0">
              <a:solidFill>
                <a:schemeClr val="tx1"/>
              </a:solidFill>
              <a:effectLst/>
              <a:latin typeface="Arial" panose="020B0604020202020204" pitchFamily="34" charset="0"/>
              <a:ea typeface="Times New Roman" panose="02020603050405020304" pitchFamily="18" charset="0"/>
            </a:endParaRPr>
          </a:p>
        </p:txBody>
      </p:sp>
      <p:sp>
        <p:nvSpPr>
          <p:cNvPr id="5" name="Rectangle 4">
            <a:extLst>
              <a:ext uri="{FF2B5EF4-FFF2-40B4-BE49-F238E27FC236}">
                <a16:creationId xmlns:a16="http://schemas.microsoft.com/office/drawing/2014/main" id="{49A82F35-A9AA-4467-A3B0-191A57C5493B}"/>
              </a:ext>
            </a:extLst>
          </p:cNvPr>
          <p:cNvSpPr>
            <a:spLocks noChangeArrowheads="1"/>
          </p:cNvSpPr>
          <p:nvPr/>
        </p:nvSpPr>
        <p:spPr bwMode="auto">
          <a:xfrm rot="16200000">
            <a:off x="4844899" y="-1043576"/>
            <a:ext cx="1011906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2051" name="Picture 3">
            <a:extLst>
              <a:ext uri="{FF2B5EF4-FFF2-40B4-BE49-F238E27FC236}">
                <a16:creationId xmlns:a16="http://schemas.microsoft.com/office/drawing/2014/main" id="{70343109-06F9-4093-A882-291D8E927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307" y="1599321"/>
            <a:ext cx="8022439" cy="365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5658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563188" y="1676633"/>
            <a:ext cx="9301500" cy="1423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lt1"/>
              </a:buClr>
              <a:buSzPts val="5400"/>
              <a:buFont typeface="Georgia"/>
              <a:buNone/>
            </a:pPr>
            <a:r>
              <a:rPr lang="en-US">
                <a:latin typeface="Georgia"/>
                <a:ea typeface="Georgia"/>
                <a:cs typeface="Georgia"/>
                <a:sym typeface="Georgia"/>
              </a:rPr>
              <a:t>Future Readiness</a:t>
            </a:r>
            <a:endParaRPr/>
          </a:p>
        </p:txBody>
      </p:sp>
      <p:sp>
        <p:nvSpPr>
          <p:cNvPr id="203" name="Google Shape;203;p28"/>
          <p:cNvSpPr txBox="1">
            <a:spLocks noGrp="1"/>
          </p:cNvSpPr>
          <p:nvPr>
            <p:ph type="body" idx="1"/>
          </p:nvPr>
        </p:nvSpPr>
        <p:spPr>
          <a:xfrm>
            <a:off x="563564" y="3134095"/>
            <a:ext cx="8156400" cy="1426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800"/>
              <a:buNone/>
            </a:pPr>
            <a:r>
              <a:rPr lang="en-US"/>
              <a:t>Solution Roadmap</a:t>
            </a:r>
            <a:endParaRPr/>
          </a:p>
          <a:p>
            <a:pPr marL="0" lvl="0" indent="0" algn="l" rtl="0">
              <a:lnSpc>
                <a:spcPct val="100000"/>
              </a:lnSpc>
              <a:spcBef>
                <a:spcPts val="1600"/>
              </a:spcBef>
              <a:spcAft>
                <a:spcPts val="0"/>
              </a:spcAft>
              <a:buClr>
                <a:schemeClr val="lt1"/>
              </a:buClr>
              <a:buSzPts val="1800"/>
              <a:buNone/>
            </a:pPr>
            <a:r>
              <a:rPr lang="en-US"/>
              <a:t>Cross-Industry application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xfrm>
            <a:off x="563189" y="655122"/>
            <a:ext cx="9601200" cy="9402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dk1"/>
              </a:buClr>
              <a:buSzPts val="3000"/>
              <a:buFont typeface="Georgia"/>
              <a:buNone/>
            </a:pPr>
            <a:r>
              <a:rPr lang="en-US"/>
              <a:t>Future Readiness</a:t>
            </a:r>
            <a:endParaRPr/>
          </a:p>
        </p:txBody>
      </p:sp>
      <p:pic>
        <p:nvPicPr>
          <p:cNvPr id="210" name="Google Shape;210;p29"/>
          <p:cNvPicPr preferRelativeResize="0"/>
          <p:nvPr/>
        </p:nvPicPr>
        <p:blipFill rotWithShape="1">
          <a:blip r:embed="rId3">
            <a:alphaModFix/>
          </a:blip>
          <a:srcRect/>
          <a:stretch/>
        </p:blipFill>
        <p:spPr>
          <a:xfrm>
            <a:off x="1244158" y="1595201"/>
            <a:ext cx="10241827" cy="39116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0"/>
          <p:cNvSpPr txBox="1">
            <a:spLocks noGrp="1"/>
          </p:cNvSpPr>
          <p:nvPr>
            <p:ph type="body" idx="1"/>
          </p:nvPr>
        </p:nvSpPr>
        <p:spPr>
          <a:xfrm>
            <a:off x="652628" y="1852108"/>
            <a:ext cx="11056500" cy="29928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3200"/>
              <a:buNone/>
            </a:pPr>
            <a:r>
              <a:rPr lang="en-US" sz="3200" b="1"/>
              <a:t>Cross-Industry application</a:t>
            </a:r>
            <a:endParaRPr b="1"/>
          </a:p>
          <a:p>
            <a:pPr marL="0" lvl="0" indent="0" algn="l" rtl="0">
              <a:lnSpc>
                <a:spcPct val="100000"/>
              </a:lnSpc>
              <a:spcBef>
                <a:spcPts val="1600"/>
              </a:spcBef>
              <a:spcAft>
                <a:spcPts val="0"/>
              </a:spcAft>
              <a:buClr>
                <a:schemeClr val="dk1"/>
              </a:buClr>
              <a:buSzPts val="3200"/>
              <a:buNone/>
            </a:pPr>
            <a:endParaRPr sz="3200">
              <a:latin typeface="Georgia"/>
              <a:ea typeface="Georgia"/>
              <a:cs typeface="Georgia"/>
              <a:sym typeface="Georgia"/>
            </a:endParaRPr>
          </a:p>
          <a:p>
            <a:pPr marL="0" lvl="0" indent="0" algn="l" rtl="0">
              <a:lnSpc>
                <a:spcPct val="100000"/>
              </a:lnSpc>
              <a:spcBef>
                <a:spcPts val="1600"/>
              </a:spcBef>
              <a:spcAft>
                <a:spcPts val="0"/>
              </a:spcAft>
              <a:buClr>
                <a:schemeClr val="dk1"/>
              </a:buClr>
              <a:buSzPts val="2400"/>
              <a:buNone/>
            </a:pPr>
            <a:r>
              <a:rPr lang="en-US" sz="2400">
                <a:latin typeface="Georgia"/>
                <a:ea typeface="Georgia"/>
                <a:cs typeface="Georgia"/>
                <a:sym typeface="Georgia"/>
              </a:rPr>
              <a:t>Yes, With the Help of AI/ML Algorithm model can be used for different applications and industries.</a:t>
            </a:r>
            <a:endParaRPr sz="2400">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879863" y="605642"/>
            <a:ext cx="9449400" cy="4848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0070C0"/>
              </a:buClr>
              <a:buSzPts val="3000"/>
              <a:buFont typeface="Arial"/>
              <a:buNone/>
            </a:pPr>
            <a:r>
              <a:rPr lang="en-US" dirty="0">
                <a:solidFill>
                  <a:srgbClr val="0070C0"/>
                </a:solidFill>
                <a:latin typeface="Arial"/>
                <a:ea typeface="Arial"/>
                <a:cs typeface="Arial"/>
                <a:sym typeface="Arial"/>
              </a:rPr>
              <a:t>Conclusion</a:t>
            </a:r>
            <a:endParaRPr dirty="0">
              <a:solidFill>
                <a:srgbClr val="0070C0"/>
              </a:solidFill>
            </a:endParaRPr>
          </a:p>
        </p:txBody>
      </p:sp>
      <p:sp>
        <p:nvSpPr>
          <p:cNvPr id="173" name="Google Shape;173;p23"/>
          <p:cNvSpPr/>
          <p:nvPr/>
        </p:nvSpPr>
        <p:spPr>
          <a:xfrm>
            <a:off x="448050" y="1242819"/>
            <a:ext cx="11295900" cy="4524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500" dirty="0">
                <a:latin typeface="Calibri" panose="020F0502020204030204" pitchFamily="34" charset="0"/>
                <a:cs typeface="Calibri" panose="020F0502020204030204" pitchFamily="34" charset="0"/>
              </a:rPr>
              <a:t>This presentation Artificial Bee Colony Algorithm based (ABC) to test data generation for software structural testing particularly, path testing. It applies Meta heuristic measure which detect optimal result to find fitness stop if result might be found. Efficiently optimal fitness value among a set of values was found, from the local minimal fitness values among search. The presented approach have been tested to by execute ABC algorithm over creating testing data for the criteria of path coverage testing. The results show the success and the ability of the ABC algorithm in software path testing by finding the optimal fitness values.</a:t>
            </a:r>
            <a:endParaRPr sz="2500" dirty="0">
              <a:solidFill>
                <a:schemeClr val="dk1"/>
              </a:solidFill>
              <a:latin typeface="Calibri" panose="020F0502020204030204" pitchFamily="34" charset="0"/>
              <a:ea typeface="Georgia"/>
              <a:cs typeface="Calibri" panose="020F0502020204030204" pitchFamily="34" charset="0"/>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19"/>
        <p:cNvGrpSpPr/>
        <p:nvPr/>
      </p:nvGrpSpPr>
      <p:grpSpPr>
        <a:xfrm>
          <a:off x="0" y="0"/>
          <a:ext cx="0" cy="0"/>
          <a:chOff x="0" y="0"/>
          <a:chExt cx="0" cy="0"/>
        </a:xfrm>
      </p:grpSpPr>
      <p:sp>
        <p:nvSpPr>
          <p:cNvPr id="220" name="Google Shape;220;p31"/>
          <p:cNvSpPr txBox="1">
            <a:spLocks noGrp="1"/>
          </p:cNvSpPr>
          <p:nvPr>
            <p:ph type="title"/>
          </p:nvPr>
        </p:nvSpPr>
        <p:spPr>
          <a:xfrm>
            <a:off x="742297" y="894208"/>
            <a:ext cx="9301500" cy="1423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lt1"/>
              </a:buClr>
              <a:buSzPts val="5400"/>
              <a:buFont typeface="Georgia"/>
              <a:buNone/>
            </a:pPr>
            <a:r>
              <a:rPr lang="en-US" dirty="0">
                <a:latin typeface="Georgia"/>
                <a:ea typeface="Georgia"/>
                <a:cs typeface="Georgia"/>
                <a:sym typeface="Georgia"/>
              </a:rPr>
              <a:t>About the Team </a:t>
            </a:r>
            <a:endParaRPr dirty="0"/>
          </a:p>
        </p:txBody>
      </p:sp>
      <p:sp>
        <p:nvSpPr>
          <p:cNvPr id="4" name="TextBox 3">
            <a:extLst>
              <a:ext uri="{FF2B5EF4-FFF2-40B4-BE49-F238E27FC236}">
                <a16:creationId xmlns:a16="http://schemas.microsoft.com/office/drawing/2014/main" id="{F21B0E21-0158-41C2-AAB2-A728D6A0287D}"/>
              </a:ext>
            </a:extLst>
          </p:cNvPr>
          <p:cNvSpPr txBox="1"/>
          <p:nvPr/>
        </p:nvSpPr>
        <p:spPr>
          <a:xfrm>
            <a:off x="565608" y="2044005"/>
            <a:ext cx="10746557" cy="2246769"/>
          </a:xfrm>
          <a:prstGeom prst="rect">
            <a:avLst/>
          </a:prstGeom>
          <a:noFill/>
        </p:spPr>
        <p:txBody>
          <a:bodyPr wrap="square">
            <a:spAutoFit/>
          </a:bodyPr>
          <a:lstStyle/>
          <a:p>
            <a:pPr marL="0" marR="0" lvl="0" indent="0" algn="l" rtl="0">
              <a:spcBef>
                <a:spcPts val="0"/>
              </a:spcBef>
              <a:spcAft>
                <a:spcPts val="0"/>
              </a:spcAft>
              <a:buNone/>
            </a:pPr>
            <a:r>
              <a:rPr lang="en-US" sz="2000" b="0" i="0" dirty="0">
                <a:solidFill>
                  <a:schemeClr val="bg1"/>
                </a:solidFill>
                <a:effectLst/>
                <a:latin typeface="Calibri" panose="020F0502020204030204" pitchFamily="34" charset="0"/>
                <a:cs typeface="Calibri" panose="020F0502020204030204" pitchFamily="34" charset="0"/>
              </a:rPr>
              <a:t>I deeply appreciate every member of this team for showing relentless effort for this project. It gives me great pride to be the leader of this team. Your hard work continues to inspire me. I see and appreciate everything you do for the company.</a:t>
            </a:r>
          </a:p>
          <a:p>
            <a:pPr marL="0" marR="0" lvl="0" indent="0" algn="l" rtl="0">
              <a:spcBef>
                <a:spcPts val="0"/>
              </a:spcBef>
              <a:spcAft>
                <a:spcPts val="0"/>
              </a:spcAft>
              <a:buNone/>
            </a:pPr>
            <a:endParaRPr lang="en-US" sz="2000" dirty="0">
              <a:solidFill>
                <a:schemeClr val="bg1"/>
              </a:solidFill>
              <a:latin typeface="Calibri" panose="020F0502020204030204" pitchFamily="34" charset="0"/>
              <a:ea typeface="Georgia"/>
              <a:cs typeface="Calibri" panose="020F0502020204030204" pitchFamily="34" charset="0"/>
              <a:sym typeface="Georgia"/>
            </a:endParaRPr>
          </a:p>
          <a:p>
            <a:pPr marL="0" marR="0" lvl="0" indent="0" algn="l" rtl="0">
              <a:spcBef>
                <a:spcPts val="0"/>
              </a:spcBef>
              <a:spcAft>
                <a:spcPts val="0"/>
              </a:spcAft>
              <a:buNone/>
            </a:pPr>
            <a:r>
              <a:rPr lang="en-US" sz="2000" b="0" i="0" dirty="0">
                <a:solidFill>
                  <a:srgbClr val="D1D5DB"/>
                </a:solidFill>
                <a:effectLst/>
                <a:latin typeface="Calibri" panose="020F0502020204030204" pitchFamily="34" charset="0"/>
                <a:cs typeface="Calibri" panose="020F0502020204030204" pitchFamily="34" charset="0"/>
              </a:rPr>
              <a:t>In one of my previous projects, our team was tasked with developing a complex software solution within a tight deadline. As the project progressed, we faced numerous challenges and had to work collaboratively to overcome them.</a:t>
            </a:r>
            <a:endParaRPr lang="en-US" sz="2000" dirty="0">
              <a:solidFill>
                <a:schemeClr val="bg1"/>
              </a:solidFill>
              <a:latin typeface="Calibri" panose="020F0502020204030204" pitchFamily="34" charset="0"/>
              <a:ea typeface="Georgia"/>
              <a:cs typeface="Calibri" panose="020F0502020204030204" pitchFamily="34" charset="0"/>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5"/>
          <p:cNvSpPr txBox="1">
            <a:spLocks noGrp="1"/>
          </p:cNvSpPr>
          <p:nvPr>
            <p:ph type="title"/>
          </p:nvPr>
        </p:nvSpPr>
        <p:spPr>
          <a:xfrm>
            <a:off x="563188" y="380575"/>
            <a:ext cx="9597900" cy="940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000"/>
              <a:buFont typeface="Georgia"/>
              <a:buNone/>
            </a:pPr>
            <a:r>
              <a:rPr lang="en-US"/>
              <a:t>Business Problem/Need/Opportunity</a:t>
            </a:r>
            <a:endParaRPr/>
          </a:p>
        </p:txBody>
      </p:sp>
      <p:sp>
        <p:nvSpPr>
          <p:cNvPr id="125" name="Google Shape;125;p15"/>
          <p:cNvSpPr/>
          <p:nvPr/>
        </p:nvSpPr>
        <p:spPr>
          <a:xfrm>
            <a:off x="563188" y="850614"/>
            <a:ext cx="10372200" cy="57555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600"/>
              <a:buFont typeface="Arial"/>
              <a:buChar char="•"/>
            </a:pPr>
            <a:r>
              <a:rPr lang="en-US" sz="1600" b="1">
                <a:solidFill>
                  <a:schemeClr val="dk1"/>
                </a:solidFill>
                <a:latin typeface="Source Sans Pro"/>
                <a:ea typeface="Source Sans Pro"/>
                <a:cs typeface="Source Sans Pro"/>
                <a:sym typeface="Source Sans Pro"/>
              </a:rPr>
              <a:t>SOFTWARE TESTING </a:t>
            </a:r>
            <a:r>
              <a:rPr lang="en-US" sz="1600">
                <a:solidFill>
                  <a:schemeClr val="dk1"/>
                </a:solidFill>
                <a:latin typeface="Source Sans Pro"/>
                <a:ea typeface="Source Sans Pro"/>
                <a:cs typeface="Source Sans Pro"/>
                <a:sym typeface="Source Sans Pro"/>
              </a:rPr>
              <a:t>costs account for 15 to 25% of the total project cost of a typical software development project. Existing automation testing is not maintainable and not reusable as scripts get outdated, hence increasing maintenance costs.</a:t>
            </a:r>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Georgia"/>
              <a:ea typeface="Georgia"/>
              <a:cs typeface="Georgia"/>
              <a:sym typeface="Georgia"/>
            </a:endParaRPr>
          </a:p>
          <a:p>
            <a:pPr marL="285750" marR="0" lvl="0" indent="-285750" algn="l" rtl="0">
              <a:spcBef>
                <a:spcPts val="0"/>
              </a:spcBef>
              <a:spcAft>
                <a:spcPts val="0"/>
              </a:spcAft>
              <a:buClr>
                <a:schemeClr val="dk1"/>
              </a:buClr>
              <a:buSzPts val="1600"/>
              <a:buFont typeface="Arial"/>
              <a:buChar char="•"/>
            </a:pPr>
            <a:r>
              <a:rPr lang="en-US" sz="1600" b="0" i="0">
                <a:solidFill>
                  <a:schemeClr val="dk1"/>
                </a:solidFill>
                <a:latin typeface="Georgia"/>
                <a:ea typeface="Georgia"/>
                <a:cs typeface="Georgia"/>
                <a:sym typeface="Georgia"/>
              </a:rPr>
              <a:t>I</a:t>
            </a:r>
            <a:r>
              <a:rPr lang="en-US" sz="1600" b="0" i="0">
                <a:solidFill>
                  <a:schemeClr val="dk1"/>
                </a:solidFill>
                <a:latin typeface="Source Sans Pro"/>
                <a:ea typeface="Source Sans Pro"/>
                <a:cs typeface="Source Sans Pro"/>
                <a:sym typeface="Source Sans Pro"/>
              </a:rPr>
              <a:t>n the current era, all software, websites, or apps, must be fortified with regular updates to keep up with changes in technology and user expectations. In traditional development formats, making changes to the application was rigid and a time-consuming task. However, advancements in tools and technologies, and the emergence of Agile methodologies have made it quite convenient for teams to modify the software at lightning speeds.</a:t>
            </a:r>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Source Sans Pro"/>
              <a:ea typeface="Source Sans Pro"/>
              <a:cs typeface="Source Sans Pro"/>
              <a:sym typeface="Source Sans Pro"/>
            </a:endParaRPr>
          </a:p>
          <a:p>
            <a:pPr marL="285750" marR="0" lvl="0" indent="-285750" algn="l" rtl="0">
              <a:spcBef>
                <a:spcPts val="0"/>
              </a:spcBef>
              <a:spcAft>
                <a:spcPts val="0"/>
              </a:spcAft>
              <a:buClr>
                <a:schemeClr val="dk1"/>
              </a:buClr>
              <a:buSzPts val="1600"/>
              <a:buFont typeface="Arial"/>
              <a:buChar char="•"/>
            </a:pPr>
            <a:r>
              <a:rPr lang="en-US" sz="1600" b="0" i="0">
                <a:solidFill>
                  <a:schemeClr val="dk1"/>
                </a:solidFill>
                <a:latin typeface="Source Sans Pro"/>
                <a:ea typeface="Source Sans Pro"/>
                <a:cs typeface="Source Sans Pro"/>
                <a:sym typeface="Source Sans Pro"/>
              </a:rPr>
              <a:t>Nowadays, software is significantly used in many applications such as home appliances, Bank process, nuclear-power-plants, automobiles, telecommunications, medical devices and so on. The software testing process is a significant task to make it free from bugs and defects and to improve its quality. The software quality estimation uses several factors such as reliability, efficiency, software functionality, testability and so on. In these quality factors software reliability is a more significant factor due to it checks that how much software is consistent by tolerating failures during the life time of software .</a:t>
            </a:r>
            <a:endParaRPr/>
          </a:p>
          <a:p>
            <a:pPr marL="285750" marR="0" lvl="0" indent="-184150" algn="l" rtl="0">
              <a:spcBef>
                <a:spcPts val="0"/>
              </a:spcBef>
              <a:spcAft>
                <a:spcPts val="0"/>
              </a:spcAft>
              <a:buClr>
                <a:schemeClr val="dk1"/>
              </a:buClr>
              <a:buSzPts val="1600"/>
              <a:buFont typeface="Arial"/>
              <a:buNone/>
            </a:pPr>
            <a:endParaRPr sz="1600">
              <a:solidFill>
                <a:srgbClr val="333333"/>
              </a:solidFill>
              <a:latin typeface="Source Sans Pro"/>
              <a:ea typeface="Source Sans Pro"/>
              <a:cs typeface="Source Sans Pro"/>
              <a:sym typeface="Source Sans Pro"/>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Source Sans Pro"/>
                <a:ea typeface="Source Sans Pro"/>
                <a:cs typeface="Source Sans Pro"/>
                <a:sym typeface="Source Sans Pro"/>
              </a:rPr>
              <a:t>Software testing is an investigation conducted to provide stakeholders with information about the quality of the software product or system under test (SUT). Usually, a software development organization expends between 30% to 40% of total project effort on testing  and testing consumes more than 50% of the total cost of a project .</a:t>
            </a:r>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Georgia"/>
              <a:ea typeface="Georgia"/>
              <a:cs typeface="Georgia"/>
              <a:sym typeface="Georgia"/>
            </a:endParaRPr>
          </a:p>
          <a:p>
            <a:pPr marL="285750" marR="0" lvl="0" indent="-285750" algn="l" rtl="0">
              <a:spcBef>
                <a:spcPts val="0"/>
              </a:spcBef>
              <a:spcAft>
                <a:spcPts val="0"/>
              </a:spcAft>
              <a:buClr>
                <a:schemeClr val="dk1"/>
              </a:buClr>
              <a:buSzPts val="1600"/>
              <a:buFont typeface="Arial"/>
              <a:buChar char="•"/>
            </a:pPr>
            <a:r>
              <a:rPr lang="en-US" sz="1600" b="0" i="0">
                <a:solidFill>
                  <a:schemeClr val="dk1"/>
                </a:solidFill>
                <a:latin typeface="Source Sans Pro"/>
                <a:ea typeface="Source Sans Pro"/>
                <a:cs typeface="Source Sans Pro"/>
                <a:sym typeface="Source Sans Pro"/>
              </a:rPr>
              <a:t>With constant advancements in technologies, the software testing process keeps evolving. Consequently, it becomes very challenging for QA teams to stay aligned with the best practices for fast, accurate testing. </a:t>
            </a:r>
            <a:endParaRPr/>
          </a:p>
          <a:p>
            <a:pPr marL="0" marR="0" lvl="0" indent="0" algn="l" rtl="0">
              <a:spcBef>
                <a:spcPts val="0"/>
              </a:spcBef>
              <a:spcAft>
                <a:spcPts val="0"/>
              </a:spcAft>
              <a:buNone/>
            </a:pPr>
            <a:endParaRPr sz="1600">
              <a:solidFill>
                <a:schemeClr val="dk1"/>
              </a:solidFill>
              <a:latin typeface="Georgia"/>
              <a:ea typeface="Georgia"/>
              <a:cs typeface="Georgia"/>
              <a:sym typeface="Georgi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563188" y="775772"/>
            <a:ext cx="10395900" cy="940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000"/>
              <a:buFont typeface="Georgia"/>
              <a:buNone/>
            </a:pPr>
            <a:r>
              <a:rPr lang="en-US"/>
              <a:t>TEAM Members </a:t>
            </a:r>
            <a:endParaRPr/>
          </a:p>
        </p:txBody>
      </p:sp>
      <p:sp>
        <p:nvSpPr>
          <p:cNvPr id="226" name="Google Shape;226;p32"/>
          <p:cNvSpPr txBox="1"/>
          <p:nvPr/>
        </p:nvSpPr>
        <p:spPr>
          <a:xfrm>
            <a:off x="563186" y="1855779"/>
            <a:ext cx="9855000" cy="31392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Source Sans Pro"/>
                <a:ea typeface="Source Sans Pro"/>
                <a:cs typeface="Source Sans Pro"/>
                <a:sym typeface="Source Sans Pro"/>
              </a:rPr>
              <a:t>PALAGIRI GANESH HARSHA</a:t>
            </a:r>
            <a:endParaRPr sz="1800">
              <a:solidFill>
                <a:schemeClr val="dk1"/>
              </a:solidFill>
              <a:latin typeface="Source Sans Pro"/>
              <a:ea typeface="Source Sans Pro"/>
              <a:cs typeface="Source Sans Pro"/>
              <a:sym typeface="Source Sans Pro"/>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Source Sans Pro"/>
              <a:ea typeface="Source Sans Pro"/>
              <a:cs typeface="Source Sans Pro"/>
              <a:sym typeface="Source Sans Pro"/>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Source Sans Pro"/>
                <a:ea typeface="Source Sans Pro"/>
                <a:cs typeface="Source Sans Pro"/>
                <a:sym typeface="Source Sans Pro"/>
              </a:rPr>
              <a:t>PARLA MURALI KRISHNA</a:t>
            </a:r>
            <a:endParaRPr sz="1800">
              <a:solidFill>
                <a:schemeClr val="dk1"/>
              </a:solidFill>
              <a:latin typeface="Source Sans Pro"/>
              <a:ea typeface="Source Sans Pro"/>
              <a:cs typeface="Source Sans Pro"/>
              <a:sym typeface="Source Sans Pro"/>
            </a:endParaRPr>
          </a:p>
          <a:p>
            <a:pPr marL="285750" marR="0" lvl="0" indent="-171450" algn="l" rtl="0">
              <a:spcBef>
                <a:spcPts val="0"/>
              </a:spcBef>
              <a:spcAft>
                <a:spcPts val="0"/>
              </a:spcAft>
              <a:buClr>
                <a:schemeClr val="dk1"/>
              </a:buClr>
              <a:buSzPts val="1800"/>
              <a:buFont typeface="Arial"/>
              <a:buNone/>
            </a:pPr>
            <a:endParaRPr sz="1800">
              <a:solidFill>
                <a:srgbClr val="000000"/>
              </a:solidFill>
              <a:latin typeface="Source Sans Pro"/>
              <a:ea typeface="Source Sans Pro"/>
              <a:cs typeface="Source Sans Pro"/>
              <a:sym typeface="Source Sans Pro"/>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Source Sans Pro"/>
                <a:ea typeface="Source Sans Pro"/>
                <a:cs typeface="Source Sans Pro"/>
                <a:sym typeface="Source Sans Pro"/>
              </a:rPr>
              <a:t>M ARJUN</a:t>
            </a:r>
            <a:endParaRPr sz="1800">
              <a:solidFill>
                <a:schemeClr val="dk1"/>
              </a:solidFill>
              <a:latin typeface="Source Sans Pro"/>
              <a:ea typeface="Source Sans Pro"/>
              <a:cs typeface="Source Sans Pro"/>
              <a:sym typeface="Source Sans Pro"/>
            </a:endParaRPr>
          </a:p>
          <a:p>
            <a:pPr marL="285750" marR="0" lvl="0" indent="-171450" algn="l" rtl="0">
              <a:spcBef>
                <a:spcPts val="0"/>
              </a:spcBef>
              <a:spcAft>
                <a:spcPts val="0"/>
              </a:spcAft>
              <a:buClr>
                <a:schemeClr val="dk1"/>
              </a:buClr>
              <a:buSzPts val="1800"/>
              <a:buFont typeface="Arial"/>
              <a:buNone/>
            </a:pPr>
            <a:endParaRPr sz="1800">
              <a:solidFill>
                <a:srgbClr val="000000"/>
              </a:solidFill>
              <a:latin typeface="Source Sans Pro"/>
              <a:ea typeface="Source Sans Pro"/>
              <a:cs typeface="Source Sans Pro"/>
              <a:sym typeface="Source Sans Pro"/>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Source Sans Pro"/>
                <a:ea typeface="Source Sans Pro"/>
                <a:cs typeface="Source Sans Pro"/>
                <a:sym typeface="Source Sans Pro"/>
              </a:rPr>
              <a:t>RACHERLA REDDY REVANTH</a:t>
            </a:r>
            <a:endParaRPr sz="1800">
              <a:solidFill>
                <a:schemeClr val="dk1"/>
              </a:solidFill>
              <a:latin typeface="Source Sans Pro"/>
              <a:ea typeface="Source Sans Pro"/>
              <a:cs typeface="Source Sans Pro"/>
              <a:sym typeface="Source Sans Pro"/>
            </a:endParaRPr>
          </a:p>
          <a:p>
            <a:pPr marL="285750" marR="0" lvl="0" indent="-171450" algn="l" rtl="0">
              <a:spcBef>
                <a:spcPts val="0"/>
              </a:spcBef>
              <a:spcAft>
                <a:spcPts val="0"/>
              </a:spcAft>
              <a:buClr>
                <a:schemeClr val="dk1"/>
              </a:buClr>
              <a:buSzPts val="1800"/>
              <a:buFont typeface="Arial"/>
              <a:buNone/>
            </a:pPr>
            <a:endParaRPr sz="1800">
              <a:solidFill>
                <a:srgbClr val="000000"/>
              </a:solidFill>
              <a:latin typeface="Source Sans Pro"/>
              <a:ea typeface="Source Sans Pro"/>
              <a:cs typeface="Source Sans Pro"/>
              <a:sym typeface="Source Sans Pro"/>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Source Sans Pro"/>
                <a:ea typeface="Source Sans Pro"/>
                <a:cs typeface="Source Sans Pro"/>
                <a:sym typeface="Source Sans Pro"/>
              </a:rPr>
              <a:t>C HARISH</a:t>
            </a:r>
            <a:endParaRPr sz="1800">
              <a:solidFill>
                <a:schemeClr val="dk1"/>
              </a:solidFill>
              <a:latin typeface="Source Sans Pro"/>
              <a:ea typeface="Source Sans Pro"/>
              <a:cs typeface="Source Sans Pro"/>
              <a:sym typeface="Source Sans Pro"/>
            </a:endParaRPr>
          </a:p>
          <a:p>
            <a:pPr marL="0" marR="0" lvl="0" indent="0" algn="l" rtl="0">
              <a:spcBef>
                <a:spcPts val="0"/>
              </a:spcBef>
              <a:spcAft>
                <a:spcPts val="0"/>
              </a:spcAft>
              <a:buNone/>
            </a:pPr>
            <a:endParaRPr sz="1800" i="1">
              <a:solidFill>
                <a:srgbClr val="007FAE"/>
              </a:solidFill>
              <a:latin typeface="Arial"/>
              <a:ea typeface="Arial"/>
              <a:cs typeface="Arial"/>
              <a:sym typeface="Arial"/>
            </a:endParaRPr>
          </a:p>
          <a:p>
            <a:pPr marL="0" marR="0" lvl="0" indent="0" algn="l" rtl="0">
              <a:spcBef>
                <a:spcPts val="0"/>
              </a:spcBef>
              <a:spcAft>
                <a:spcPts val="0"/>
              </a:spcAft>
              <a:buNone/>
            </a:pPr>
            <a:endParaRPr sz="1800" i="1">
              <a:solidFill>
                <a:srgbClr val="007FAE"/>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231"/>
        <p:cNvGrpSpPr/>
        <p:nvPr/>
      </p:nvGrpSpPr>
      <p:grpSpPr>
        <a:xfrm>
          <a:off x="0" y="0"/>
          <a:ext cx="0" cy="0"/>
          <a:chOff x="0" y="0"/>
          <a:chExt cx="0" cy="0"/>
        </a:xfrm>
      </p:grpSpPr>
      <p:sp>
        <p:nvSpPr>
          <p:cNvPr id="232" name="Google Shape;232;p33"/>
          <p:cNvSpPr txBox="1"/>
          <p:nvPr/>
        </p:nvSpPr>
        <p:spPr>
          <a:xfrm>
            <a:off x="3105150" y="2505670"/>
            <a:ext cx="5981700" cy="923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5400"/>
              <a:buFont typeface="Arial"/>
              <a:buNone/>
            </a:pPr>
            <a:r>
              <a:rPr lang="en-US" sz="5400" b="1">
                <a:solidFill>
                  <a:schemeClr val="lt1"/>
                </a:solidFill>
                <a:latin typeface="Calibri"/>
                <a:ea typeface="Calibri"/>
                <a:cs typeface="Calibri"/>
                <a:sym typeface="Calibri"/>
              </a:rPr>
              <a:t>Thank You</a:t>
            </a:r>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563188" y="1676633"/>
            <a:ext cx="8158500" cy="1423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lt1"/>
              </a:buClr>
              <a:buSzPts val="5400"/>
              <a:buFont typeface="Georgia"/>
              <a:buNone/>
            </a:pPr>
            <a:r>
              <a:rPr lang="en-US">
                <a:latin typeface="Georgia"/>
                <a:ea typeface="Georgia"/>
                <a:cs typeface="Georgia"/>
                <a:sym typeface="Georgia"/>
              </a:rPr>
              <a:t>Market Potential</a:t>
            </a:r>
            <a:endParaRPr/>
          </a:p>
        </p:txBody>
      </p:sp>
      <p:sp>
        <p:nvSpPr>
          <p:cNvPr id="131" name="Google Shape;131;p16"/>
          <p:cNvSpPr txBox="1">
            <a:spLocks noGrp="1"/>
          </p:cNvSpPr>
          <p:nvPr>
            <p:ph type="body" idx="1"/>
          </p:nvPr>
        </p:nvSpPr>
        <p:spPr>
          <a:xfrm>
            <a:off x="563564" y="3134095"/>
            <a:ext cx="8156400" cy="1426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800"/>
              <a:buNone/>
            </a:pPr>
            <a:r>
              <a:rPr lang="en-US"/>
              <a:t>Target Segment / Market Sizing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7"/>
          <p:cNvSpPr txBox="1">
            <a:spLocks noGrp="1"/>
          </p:cNvSpPr>
          <p:nvPr>
            <p:ph type="title"/>
          </p:nvPr>
        </p:nvSpPr>
        <p:spPr>
          <a:xfrm>
            <a:off x="563188" y="322600"/>
            <a:ext cx="9597900" cy="940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000"/>
              <a:buFont typeface="Georgia"/>
              <a:buNone/>
            </a:pPr>
            <a:r>
              <a:rPr lang="en-US"/>
              <a:t>Target Segment/Market Size </a:t>
            </a:r>
            <a:endParaRPr/>
          </a:p>
        </p:txBody>
      </p:sp>
      <p:sp>
        <p:nvSpPr>
          <p:cNvPr id="137" name="Google Shape;137;p17"/>
          <p:cNvSpPr/>
          <p:nvPr/>
        </p:nvSpPr>
        <p:spPr>
          <a:xfrm>
            <a:off x="311260" y="717994"/>
            <a:ext cx="10832400" cy="5592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b="0" i="0" u="sng" strike="noStrike">
                <a:solidFill>
                  <a:schemeClr val="hlink"/>
                </a:solidFill>
                <a:latin typeface="Source Sans Pro"/>
                <a:ea typeface="Source Sans Pro"/>
                <a:cs typeface="Source Sans Pro"/>
                <a:sym typeface="Source Sans Pro"/>
                <a:hlinkClick r:id="rId3"/>
              </a:rPr>
              <a:t>Software Testing Market</a:t>
            </a:r>
            <a:r>
              <a:rPr lang="en-US" sz="1600" b="0" i="0">
                <a:solidFill>
                  <a:schemeClr val="dk1"/>
                </a:solidFill>
                <a:latin typeface="Source Sans Pro"/>
                <a:ea typeface="Source Sans Pro"/>
                <a:cs typeface="Source Sans Pro"/>
                <a:sym typeface="Source Sans Pro"/>
              </a:rPr>
              <a:t> report analyses top opportunities in the market and summarize the features that are and will drive the progress of the industry. Reports also focus on earlier growing patterns, growth drivers, and present and upcoming trends, and also estimate the overall development of the global Software Testing Market market during 2022-2028.</a:t>
            </a:r>
            <a:endParaRPr/>
          </a:p>
          <a:p>
            <a:pPr marL="285750" marR="0" lvl="0" indent="-184150" algn="l" rtl="0">
              <a:lnSpc>
                <a:spcPct val="150000"/>
              </a:lnSpc>
              <a:spcBef>
                <a:spcPts val="0"/>
              </a:spcBef>
              <a:spcAft>
                <a:spcPts val="0"/>
              </a:spcAft>
              <a:buClr>
                <a:schemeClr val="dk1"/>
              </a:buClr>
              <a:buSzPts val="1600"/>
              <a:buFont typeface="Arial"/>
              <a:buNone/>
            </a:pPr>
            <a:endParaRPr sz="1600">
              <a:solidFill>
                <a:schemeClr val="dk1"/>
              </a:solidFill>
              <a:latin typeface="Source Sans Pro"/>
              <a:ea typeface="Source Sans Pro"/>
              <a:cs typeface="Source Sans Pro"/>
              <a:sym typeface="Source Sans Pro"/>
            </a:endParaRPr>
          </a:p>
          <a:p>
            <a:pPr marL="285750" marR="0" lvl="0" indent="-285750" algn="l" rtl="0">
              <a:lnSpc>
                <a:spcPct val="150000"/>
              </a:lnSpc>
              <a:spcBef>
                <a:spcPts val="0"/>
              </a:spcBef>
              <a:spcAft>
                <a:spcPts val="0"/>
              </a:spcAft>
              <a:buClr>
                <a:schemeClr val="dk1"/>
              </a:buClr>
              <a:buSzPts val="1600"/>
              <a:buFont typeface="Arial"/>
              <a:buChar char="•"/>
            </a:pPr>
            <a:r>
              <a:rPr lang="en-US" sz="1600" b="0" i="0">
                <a:solidFill>
                  <a:schemeClr val="dk1"/>
                </a:solidFill>
                <a:latin typeface="Source Sans Pro"/>
                <a:ea typeface="Source Sans Pro"/>
                <a:cs typeface="Source Sans Pro"/>
                <a:sym typeface="Source Sans Pro"/>
              </a:rPr>
              <a:t>Software testing is getting considered more seriously than ever before. The </a:t>
            </a:r>
            <a:r>
              <a:rPr lang="en-US" sz="1600" b="0" i="0" u="sng" strike="noStrike">
                <a:solidFill>
                  <a:schemeClr val="hlink"/>
                </a:solidFill>
                <a:latin typeface="Source Sans Pro"/>
                <a:ea typeface="Source Sans Pro"/>
                <a:cs typeface="Source Sans Pro"/>
                <a:sym typeface="Source Sans Pro"/>
                <a:hlinkClick r:id="rId4"/>
              </a:rPr>
              <a:t>World Quality Report by Micro Focus</a:t>
            </a:r>
            <a:r>
              <a:rPr lang="en-US" sz="1600" b="0" i="0">
                <a:solidFill>
                  <a:schemeClr val="dk1"/>
                </a:solidFill>
                <a:latin typeface="Source Sans Pro"/>
                <a:ea typeface="Source Sans Pro"/>
                <a:cs typeface="Source Sans Pro"/>
                <a:sym typeface="Source Sans Pro"/>
              </a:rPr>
              <a:t> has mentioned that 90% of businesses are experiencing growth in AI. This rise in using practices like DevOps and continuous testing is making the testing budget an indivisible part of software engineering budgets.</a:t>
            </a:r>
            <a:endParaRPr/>
          </a:p>
          <a:p>
            <a:pPr marL="285750" marR="0" lvl="0" indent="-184150" algn="l" rtl="0">
              <a:lnSpc>
                <a:spcPct val="150000"/>
              </a:lnSpc>
              <a:spcBef>
                <a:spcPts val="0"/>
              </a:spcBef>
              <a:spcAft>
                <a:spcPts val="0"/>
              </a:spcAft>
              <a:buClr>
                <a:schemeClr val="dk1"/>
              </a:buClr>
              <a:buSzPts val="1600"/>
              <a:buFont typeface="Arial"/>
              <a:buNone/>
            </a:pPr>
            <a:endParaRPr sz="1600">
              <a:solidFill>
                <a:schemeClr val="dk1"/>
              </a:solidFill>
              <a:latin typeface="Source Sans Pro"/>
              <a:ea typeface="Source Sans Pro"/>
              <a:cs typeface="Source Sans Pro"/>
              <a:sym typeface="Source Sans Pro"/>
            </a:endParaRPr>
          </a:p>
          <a:p>
            <a:pPr marL="285750" marR="0" lvl="0" indent="-285750" algn="l" rtl="0">
              <a:lnSpc>
                <a:spcPct val="150000"/>
              </a:lnSpc>
              <a:spcBef>
                <a:spcPts val="0"/>
              </a:spcBef>
              <a:spcAft>
                <a:spcPts val="0"/>
              </a:spcAft>
              <a:buClr>
                <a:schemeClr val="dk1"/>
              </a:buClr>
              <a:buSzPts val="1600"/>
              <a:buFont typeface="Arial"/>
              <a:buChar char="•"/>
            </a:pPr>
            <a:r>
              <a:rPr lang="en-US" sz="1600" b="0" i="0">
                <a:solidFill>
                  <a:schemeClr val="dk1"/>
                </a:solidFill>
                <a:latin typeface="Source Sans Pro"/>
                <a:ea typeface="Source Sans Pro"/>
                <a:cs typeface="Source Sans Pro"/>
                <a:sym typeface="Source Sans Pro"/>
              </a:rPr>
              <a:t>The same report says that 69% of businesses are meeting the quality goals. The value of quality assurance is getting appreciated by more and more businesses. As a result of this, there is a rise in the software testing business. Software testing companies are in demand to assist with this specialized work.</a:t>
            </a:r>
            <a:endParaRPr/>
          </a:p>
          <a:p>
            <a:pPr marL="285750" marR="0" lvl="0" indent="-184150" algn="l" rtl="0">
              <a:lnSpc>
                <a:spcPct val="150000"/>
              </a:lnSpc>
              <a:spcBef>
                <a:spcPts val="0"/>
              </a:spcBef>
              <a:spcAft>
                <a:spcPts val="0"/>
              </a:spcAft>
              <a:buClr>
                <a:schemeClr val="dk1"/>
              </a:buClr>
              <a:buSzPts val="1600"/>
              <a:buFont typeface="Arial"/>
              <a:buNone/>
            </a:pPr>
            <a:endParaRPr sz="1600">
              <a:solidFill>
                <a:schemeClr val="dk1"/>
              </a:solidFill>
              <a:latin typeface="Source Sans Pro"/>
              <a:ea typeface="Source Sans Pro"/>
              <a:cs typeface="Source Sans Pro"/>
              <a:sym typeface="Source Sans Pro"/>
            </a:endParaRPr>
          </a:p>
          <a:p>
            <a:pPr marL="285750" marR="0" lvl="0" indent="-285750" algn="l" rtl="0">
              <a:lnSpc>
                <a:spcPct val="150000"/>
              </a:lnSpc>
              <a:spcBef>
                <a:spcPts val="0"/>
              </a:spcBef>
              <a:spcAft>
                <a:spcPts val="0"/>
              </a:spcAft>
              <a:buClr>
                <a:schemeClr val="dk1"/>
              </a:buClr>
              <a:buSzPts val="1600"/>
              <a:buFont typeface="Arial"/>
              <a:buChar char="•"/>
            </a:pPr>
            <a:r>
              <a:rPr lang="en-US" sz="1600" b="0" i="0">
                <a:solidFill>
                  <a:schemeClr val="dk1"/>
                </a:solidFill>
                <a:latin typeface="Arial"/>
                <a:ea typeface="Arial"/>
                <a:cs typeface="Arial"/>
                <a:sym typeface="Arial"/>
              </a:rPr>
              <a:t>The global Software Testing market size is projected to reach US$ 262620 million by 2028, from US$ 83970 million in 2021, at a CAGR of 17.9% during 2022-2028. In terms of product, automated test is the largest segment, with a share over 80%. And in terms of application, the largest application is mobile, followed by PC.</a:t>
            </a:r>
            <a:endParaRPr sz="1600">
              <a:solidFill>
                <a:schemeClr val="dk1"/>
              </a:solidFill>
              <a:latin typeface="Georgia"/>
              <a:ea typeface="Georgia"/>
              <a:cs typeface="Georgia"/>
              <a:sym typeface="Georgia"/>
            </a:endParaRPr>
          </a:p>
        </p:txBody>
      </p:sp>
      <p:sp>
        <p:nvSpPr>
          <p:cNvPr id="138" name="Google Shape;138;p17"/>
          <p:cNvSpPr txBox="1"/>
          <p:nvPr/>
        </p:nvSpPr>
        <p:spPr>
          <a:xfrm>
            <a:off x="10234725" y="1292005"/>
            <a:ext cx="64200" cy="24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i="1">
              <a:solidFill>
                <a:srgbClr val="007FAE"/>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563188" y="1676633"/>
            <a:ext cx="9301500" cy="1423800"/>
          </a:xfrm>
          <a:prstGeom prst="rect">
            <a:avLst/>
          </a:prstGeom>
          <a:noFill/>
          <a:ln>
            <a:noFill/>
          </a:ln>
        </p:spPr>
        <p:txBody>
          <a:bodyPr spcFirstLastPara="1" wrap="square" lIns="0" tIns="0" rIns="0" bIns="0" anchor="t" anchorCtr="0">
            <a:noAutofit/>
          </a:bodyPr>
          <a:lstStyle/>
          <a:p>
            <a:pPr marL="0" lvl="0" indent="0" algn="l" rtl="0">
              <a:lnSpc>
                <a:spcPct val="80000"/>
              </a:lnSpc>
              <a:spcBef>
                <a:spcPts val="0"/>
              </a:spcBef>
              <a:spcAft>
                <a:spcPts val="0"/>
              </a:spcAft>
              <a:buClr>
                <a:schemeClr val="lt1"/>
              </a:buClr>
              <a:buSzPts val="5400"/>
              <a:buFont typeface="Georgia"/>
              <a:buNone/>
            </a:pPr>
            <a:r>
              <a:rPr lang="en-US">
                <a:latin typeface="Georgia"/>
                <a:ea typeface="Georgia"/>
                <a:cs typeface="Georgia"/>
                <a:sym typeface="Georgia"/>
              </a:rPr>
              <a:t>Solution Details</a:t>
            </a:r>
            <a:endParaRPr/>
          </a:p>
        </p:txBody>
      </p:sp>
      <p:sp>
        <p:nvSpPr>
          <p:cNvPr id="144" name="Google Shape;144;p18"/>
          <p:cNvSpPr txBox="1">
            <a:spLocks noGrp="1"/>
          </p:cNvSpPr>
          <p:nvPr>
            <p:ph type="body" idx="1"/>
          </p:nvPr>
        </p:nvSpPr>
        <p:spPr>
          <a:xfrm>
            <a:off x="563564" y="3134095"/>
            <a:ext cx="8156400" cy="1426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800"/>
              <a:buNone/>
            </a:pPr>
            <a:r>
              <a:rPr lang="en-US"/>
              <a:t>Explanation/Articulation of Solution Idea</a:t>
            </a:r>
            <a:endParaRPr/>
          </a:p>
          <a:p>
            <a:pPr marL="0" lvl="0" indent="0" algn="l" rtl="0">
              <a:lnSpc>
                <a:spcPct val="100000"/>
              </a:lnSpc>
              <a:spcBef>
                <a:spcPts val="1600"/>
              </a:spcBef>
              <a:spcAft>
                <a:spcPts val="0"/>
              </a:spcAft>
              <a:buClr>
                <a:schemeClr val="lt1"/>
              </a:buClr>
              <a:buSzPts val="1800"/>
              <a:buNone/>
            </a:pPr>
            <a:r>
              <a:rPr lang="en-US"/>
              <a:t>Differentiation/ Unique Selling Proposition</a:t>
            </a:r>
            <a:endParaRPr/>
          </a:p>
          <a:p>
            <a:pPr marL="0" lvl="0" indent="0" algn="l" rtl="0">
              <a:lnSpc>
                <a:spcPct val="100000"/>
              </a:lnSpc>
              <a:spcBef>
                <a:spcPts val="1600"/>
              </a:spcBef>
              <a:spcAft>
                <a:spcPts val="0"/>
              </a:spcAft>
              <a:buClr>
                <a:schemeClr val="lt1"/>
              </a:buClr>
              <a:buSzPts val="1800"/>
              <a:buNone/>
            </a:pPr>
            <a:r>
              <a:rPr lang="en-US"/>
              <a:t>Solution Demo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19"/>
          <p:cNvPicPr preferRelativeResize="0"/>
          <p:nvPr/>
        </p:nvPicPr>
        <p:blipFill rotWithShape="1">
          <a:blip r:embed="rId3">
            <a:alphaModFix/>
          </a:blip>
          <a:srcRect/>
          <a:stretch/>
        </p:blipFill>
        <p:spPr>
          <a:xfrm>
            <a:off x="1242668" y="1314317"/>
            <a:ext cx="9571510" cy="4537354"/>
          </a:xfrm>
          <a:prstGeom prst="rect">
            <a:avLst/>
          </a:prstGeom>
          <a:noFill/>
          <a:ln>
            <a:noFill/>
          </a:ln>
        </p:spPr>
      </p:pic>
      <p:sp>
        <p:nvSpPr>
          <p:cNvPr id="150" name="Google Shape;150;p19"/>
          <p:cNvSpPr txBox="1"/>
          <p:nvPr/>
        </p:nvSpPr>
        <p:spPr>
          <a:xfrm>
            <a:off x="1771189" y="359998"/>
            <a:ext cx="8114700" cy="646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0070C0"/>
                </a:solidFill>
                <a:latin typeface="Arial"/>
                <a:ea typeface="Arial"/>
                <a:cs typeface="Arial"/>
                <a:sym typeface="Arial"/>
              </a:rPr>
              <a:t>Algorithm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0"/>
          <p:cNvPicPr preferRelativeResize="0"/>
          <p:nvPr/>
        </p:nvPicPr>
        <p:blipFill rotWithShape="1">
          <a:blip r:embed="rId3">
            <a:alphaModFix/>
          </a:blip>
          <a:srcRect/>
          <a:stretch/>
        </p:blipFill>
        <p:spPr>
          <a:xfrm>
            <a:off x="2279765" y="270589"/>
            <a:ext cx="7632469" cy="59205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1"/>
          <p:cNvPicPr preferRelativeResize="0"/>
          <p:nvPr/>
        </p:nvPicPr>
        <p:blipFill rotWithShape="1">
          <a:blip r:embed="rId3">
            <a:alphaModFix/>
          </a:blip>
          <a:srcRect/>
          <a:stretch/>
        </p:blipFill>
        <p:spPr>
          <a:xfrm>
            <a:off x="3580966" y="1564866"/>
            <a:ext cx="4950899" cy="4537354"/>
          </a:xfrm>
          <a:prstGeom prst="rect">
            <a:avLst/>
          </a:prstGeom>
          <a:noFill/>
          <a:ln>
            <a:noFill/>
          </a:ln>
        </p:spPr>
      </p:pic>
      <p:sp>
        <p:nvSpPr>
          <p:cNvPr id="161" name="Google Shape;161;p21"/>
          <p:cNvSpPr txBox="1"/>
          <p:nvPr/>
        </p:nvSpPr>
        <p:spPr>
          <a:xfrm>
            <a:off x="1808512" y="667986"/>
            <a:ext cx="8114700" cy="650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0070C0"/>
                </a:solidFill>
              </a:rPr>
              <a:t>Case Study Example Testcases</a:t>
            </a:r>
            <a:endParaRPr/>
          </a:p>
        </p:txBody>
      </p:sp>
    </p:spTree>
  </p:cSld>
  <p:clrMapOvr>
    <a:masterClrMapping/>
  </p:clrMapOvr>
</p:sld>
</file>

<file path=ppt/theme/theme1.xml><?xml version="1.0" encoding="utf-8"?>
<a:theme xmlns:a="http://schemas.openxmlformats.org/drawingml/2006/main" name="Virtusa Master Template 062019">
  <a:themeElements>
    <a:clrScheme name="Virtusa">
      <a:dk1>
        <a:srgbClr val="000000"/>
      </a:dk1>
      <a:lt1>
        <a:srgbClr val="FFFFFF"/>
      </a:lt1>
      <a:dk2>
        <a:srgbClr val="00AAE8"/>
      </a:dk2>
      <a:lt2>
        <a:srgbClr val="F4F4F4"/>
      </a:lt2>
      <a:accent1>
        <a:srgbClr val="00FEFF"/>
      </a:accent1>
      <a:accent2>
        <a:srgbClr val="0069A4"/>
      </a:accent2>
      <a:accent3>
        <a:srgbClr val="053353"/>
      </a:accent3>
      <a:accent4>
        <a:srgbClr val="868381"/>
      </a:accent4>
      <a:accent5>
        <a:srgbClr val="894DFF"/>
      </a:accent5>
      <a:accent6>
        <a:srgbClr val="532ABE"/>
      </a:accent6>
      <a:hlink>
        <a:srgbClr val="00FEFF"/>
      </a:hlink>
      <a:folHlink>
        <a:srgbClr val="00FE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3076</Words>
  <Application>Microsoft Office PowerPoint</Application>
  <PresentationFormat>Widescreen</PresentationFormat>
  <Paragraphs>207</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Consolas</vt:lpstr>
      <vt:lpstr>Georgia</vt:lpstr>
      <vt:lpstr>Source Sans Pro</vt:lpstr>
      <vt:lpstr>Virtusa Master Template 062019</vt:lpstr>
      <vt:lpstr>PowerPoint Presentation</vt:lpstr>
      <vt:lpstr>Business Need/ Opportunity</vt:lpstr>
      <vt:lpstr>Business Problem/Need/Opportunity</vt:lpstr>
      <vt:lpstr>Market Potential</vt:lpstr>
      <vt:lpstr>Target Segment/Market Size </vt:lpstr>
      <vt:lpstr>Solution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Details</vt:lpstr>
      <vt:lpstr> As explained earlier the entire functionality is divided as the functions of three kinds of bees. The three kinds of bees act as :  • Search bee which act as Search agent  • Selector bee which acts as Selector agent  • Scout bee which acts as Replace agent    The principle and working of the proposed approach:   The approach is a population based approach . Here each test case comprises the possible solution in the optimization problem. The fitness value of each test case equates to the quality or the fitness of the colligated solution. An outline of the  solution is presented the figure 1.  The work proposes that the Optimised test suite generated by using the algorithm will contain all possible independent paths along with its test data. </vt:lpstr>
      <vt:lpstr>PowerPoint Presentation</vt:lpstr>
      <vt:lpstr>PowerPoint Presentation</vt:lpstr>
      <vt:lpstr>PowerPoint Presentation</vt:lpstr>
      <vt:lpstr>Use Case View</vt:lpstr>
      <vt:lpstr>Use Case View</vt:lpstr>
      <vt:lpstr>Use Case View</vt:lpstr>
      <vt:lpstr>Use Case View</vt:lpstr>
      <vt:lpstr>Deployment Model</vt:lpstr>
      <vt:lpstr>Future Readiness</vt:lpstr>
      <vt:lpstr>Future Readiness</vt:lpstr>
      <vt:lpstr>PowerPoint Presentation</vt:lpstr>
      <vt:lpstr>Conclusion</vt:lpstr>
      <vt:lpstr>About the Team </vt:lpstr>
      <vt:lpstr>TEAM Members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PALAGIRI GANESH HARSHA</cp:lastModifiedBy>
  <cp:revision>4</cp:revision>
  <dcterms:modified xsi:type="dcterms:W3CDTF">2023-05-21T15:46:08Z</dcterms:modified>
</cp:coreProperties>
</file>